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15768638" cy="45005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20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1080" y="736551"/>
            <a:ext cx="11826479" cy="1566863"/>
          </a:xfrm>
        </p:spPr>
        <p:txBody>
          <a:bodyPr anchor="b"/>
          <a:lstStyle>
            <a:lvl1pPr algn="ctr">
              <a:defRPr sz="393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1080" y="2363838"/>
            <a:ext cx="11826479" cy="1086594"/>
          </a:xfrm>
        </p:spPr>
        <p:txBody>
          <a:bodyPr/>
          <a:lstStyle>
            <a:lvl1pPr marL="0" indent="0" algn="ctr">
              <a:buNone/>
              <a:defRPr sz="1575"/>
            </a:lvl1pPr>
            <a:lvl2pPr marL="300060" indent="0" algn="ctr">
              <a:buNone/>
              <a:defRPr sz="1313"/>
            </a:lvl2pPr>
            <a:lvl3pPr marL="600121" indent="0" algn="ctr">
              <a:buNone/>
              <a:defRPr sz="1181"/>
            </a:lvl3pPr>
            <a:lvl4pPr marL="900181" indent="0" algn="ctr">
              <a:buNone/>
              <a:defRPr sz="1050"/>
            </a:lvl4pPr>
            <a:lvl5pPr marL="1200241" indent="0" algn="ctr">
              <a:buNone/>
              <a:defRPr sz="1050"/>
            </a:lvl5pPr>
            <a:lvl6pPr marL="1500302" indent="0" algn="ctr">
              <a:buNone/>
              <a:defRPr sz="1050"/>
            </a:lvl6pPr>
            <a:lvl7pPr marL="1800362" indent="0" algn="ctr">
              <a:buNone/>
              <a:defRPr sz="1050"/>
            </a:lvl7pPr>
            <a:lvl8pPr marL="2100423" indent="0" algn="ctr">
              <a:buNone/>
              <a:defRPr sz="1050"/>
            </a:lvl8pPr>
            <a:lvl9pPr marL="2400483" indent="0" algn="ctr">
              <a:buNone/>
              <a:defRPr sz="105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BB804-9143-4677-9CCA-2549B9FEA80C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DA02-83EC-4532-BE2C-41BFC43A6F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11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BB804-9143-4677-9CCA-2549B9FEA80C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DA02-83EC-4532-BE2C-41BFC43A6F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19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284431" y="239613"/>
            <a:ext cx="3400113" cy="381401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4094" y="239613"/>
            <a:ext cx="10003230" cy="381401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BB804-9143-4677-9CCA-2549B9FEA80C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DA02-83EC-4532-BE2C-41BFC43A6F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53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BB804-9143-4677-9CCA-2549B9FEA80C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DA02-83EC-4532-BE2C-41BFC43A6F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768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881" y="1122016"/>
            <a:ext cx="13600450" cy="1872109"/>
          </a:xfrm>
        </p:spPr>
        <p:txBody>
          <a:bodyPr anchor="b"/>
          <a:lstStyle>
            <a:lvl1pPr>
              <a:defRPr sz="393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881" y="3011836"/>
            <a:ext cx="13600450" cy="984498"/>
          </a:xfrm>
        </p:spPr>
        <p:txBody>
          <a:bodyPr/>
          <a:lstStyle>
            <a:lvl1pPr marL="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1pPr>
            <a:lvl2pPr marL="300060" indent="0">
              <a:buNone/>
              <a:defRPr sz="1313">
                <a:solidFill>
                  <a:schemeClr val="tx1">
                    <a:tint val="75000"/>
                  </a:schemeClr>
                </a:solidFill>
              </a:defRPr>
            </a:lvl2pPr>
            <a:lvl3pPr marL="600121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3pPr>
            <a:lvl4pPr marL="90018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20024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50030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180036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100423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400483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BB804-9143-4677-9CCA-2549B9FEA80C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DA02-83EC-4532-BE2C-41BFC43A6F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629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4094" y="1198066"/>
            <a:ext cx="6701671" cy="285556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82873" y="1198066"/>
            <a:ext cx="6701671" cy="285556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BB804-9143-4677-9CCA-2549B9FEA80C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DA02-83EC-4532-BE2C-41BFC43A6F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961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148" y="239614"/>
            <a:ext cx="13600450" cy="8699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6149" y="1103263"/>
            <a:ext cx="6670872" cy="540692"/>
          </a:xfrm>
        </p:spPr>
        <p:txBody>
          <a:bodyPr anchor="b"/>
          <a:lstStyle>
            <a:lvl1pPr marL="0" indent="0">
              <a:buNone/>
              <a:defRPr sz="1575" b="1"/>
            </a:lvl1pPr>
            <a:lvl2pPr marL="300060" indent="0">
              <a:buNone/>
              <a:defRPr sz="1313" b="1"/>
            </a:lvl2pPr>
            <a:lvl3pPr marL="600121" indent="0">
              <a:buNone/>
              <a:defRPr sz="1181" b="1"/>
            </a:lvl3pPr>
            <a:lvl4pPr marL="900181" indent="0">
              <a:buNone/>
              <a:defRPr sz="1050" b="1"/>
            </a:lvl4pPr>
            <a:lvl5pPr marL="1200241" indent="0">
              <a:buNone/>
              <a:defRPr sz="1050" b="1"/>
            </a:lvl5pPr>
            <a:lvl6pPr marL="1500302" indent="0">
              <a:buNone/>
              <a:defRPr sz="1050" b="1"/>
            </a:lvl6pPr>
            <a:lvl7pPr marL="1800362" indent="0">
              <a:buNone/>
              <a:defRPr sz="1050" b="1"/>
            </a:lvl7pPr>
            <a:lvl8pPr marL="2100423" indent="0">
              <a:buNone/>
              <a:defRPr sz="1050" b="1"/>
            </a:lvl8pPr>
            <a:lvl9pPr marL="2400483" indent="0">
              <a:buNone/>
              <a:defRPr sz="105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6149" y="1643956"/>
            <a:ext cx="6670872" cy="24180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82873" y="1103263"/>
            <a:ext cx="6703725" cy="540692"/>
          </a:xfrm>
        </p:spPr>
        <p:txBody>
          <a:bodyPr anchor="b"/>
          <a:lstStyle>
            <a:lvl1pPr marL="0" indent="0">
              <a:buNone/>
              <a:defRPr sz="1575" b="1"/>
            </a:lvl1pPr>
            <a:lvl2pPr marL="300060" indent="0">
              <a:buNone/>
              <a:defRPr sz="1313" b="1"/>
            </a:lvl2pPr>
            <a:lvl3pPr marL="600121" indent="0">
              <a:buNone/>
              <a:defRPr sz="1181" b="1"/>
            </a:lvl3pPr>
            <a:lvl4pPr marL="900181" indent="0">
              <a:buNone/>
              <a:defRPr sz="1050" b="1"/>
            </a:lvl4pPr>
            <a:lvl5pPr marL="1200241" indent="0">
              <a:buNone/>
              <a:defRPr sz="1050" b="1"/>
            </a:lvl5pPr>
            <a:lvl6pPr marL="1500302" indent="0">
              <a:buNone/>
              <a:defRPr sz="1050" b="1"/>
            </a:lvl6pPr>
            <a:lvl7pPr marL="1800362" indent="0">
              <a:buNone/>
              <a:defRPr sz="1050" b="1"/>
            </a:lvl7pPr>
            <a:lvl8pPr marL="2100423" indent="0">
              <a:buNone/>
              <a:defRPr sz="1050" b="1"/>
            </a:lvl8pPr>
            <a:lvl9pPr marL="2400483" indent="0">
              <a:buNone/>
              <a:defRPr sz="105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82873" y="1643956"/>
            <a:ext cx="6703725" cy="24180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BB804-9143-4677-9CCA-2549B9FEA80C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DA02-83EC-4532-BE2C-41BFC43A6F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561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BB804-9143-4677-9CCA-2549B9FEA80C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DA02-83EC-4532-BE2C-41BFC43A6F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282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BB804-9143-4677-9CCA-2549B9FEA80C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DA02-83EC-4532-BE2C-41BFC43A6F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233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148" y="300038"/>
            <a:ext cx="5085796" cy="1050131"/>
          </a:xfrm>
        </p:spPr>
        <p:txBody>
          <a:bodyPr anchor="b"/>
          <a:lstStyle>
            <a:lvl1pPr>
              <a:defRPr sz="21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3725" y="647998"/>
            <a:ext cx="7982873" cy="3198317"/>
          </a:xfrm>
        </p:spPr>
        <p:txBody>
          <a:bodyPr/>
          <a:lstStyle>
            <a:lvl1pPr>
              <a:defRPr sz="2100"/>
            </a:lvl1pPr>
            <a:lvl2pPr>
              <a:defRPr sz="1838"/>
            </a:lvl2pPr>
            <a:lvl3pPr>
              <a:defRPr sz="1575"/>
            </a:lvl3pPr>
            <a:lvl4pPr>
              <a:defRPr sz="1313"/>
            </a:lvl4pPr>
            <a:lvl5pPr>
              <a:defRPr sz="1313"/>
            </a:lvl5pPr>
            <a:lvl6pPr>
              <a:defRPr sz="1313"/>
            </a:lvl6pPr>
            <a:lvl7pPr>
              <a:defRPr sz="1313"/>
            </a:lvl7pPr>
            <a:lvl8pPr>
              <a:defRPr sz="1313"/>
            </a:lvl8pPr>
            <a:lvl9pPr>
              <a:defRPr sz="1313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6148" y="1350169"/>
            <a:ext cx="5085796" cy="2501355"/>
          </a:xfrm>
        </p:spPr>
        <p:txBody>
          <a:bodyPr/>
          <a:lstStyle>
            <a:lvl1pPr marL="0" indent="0">
              <a:buNone/>
              <a:defRPr sz="1050"/>
            </a:lvl1pPr>
            <a:lvl2pPr marL="300060" indent="0">
              <a:buNone/>
              <a:defRPr sz="919"/>
            </a:lvl2pPr>
            <a:lvl3pPr marL="600121" indent="0">
              <a:buNone/>
              <a:defRPr sz="788"/>
            </a:lvl3pPr>
            <a:lvl4pPr marL="900181" indent="0">
              <a:buNone/>
              <a:defRPr sz="656"/>
            </a:lvl4pPr>
            <a:lvl5pPr marL="1200241" indent="0">
              <a:buNone/>
              <a:defRPr sz="656"/>
            </a:lvl5pPr>
            <a:lvl6pPr marL="1500302" indent="0">
              <a:buNone/>
              <a:defRPr sz="656"/>
            </a:lvl6pPr>
            <a:lvl7pPr marL="1800362" indent="0">
              <a:buNone/>
              <a:defRPr sz="656"/>
            </a:lvl7pPr>
            <a:lvl8pPr marL="2100423" indent="0">
              <a:buNone/>
              <a:defRPr sz="656"/>
            </a:lvl8pPr>
            <a:lvl9pPr marL="2400483" indent="0">
              <a:buNone/>
              <a:defRPr sz="656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BB804-9143-4677-9CCA-2549B9FEA80C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DA02-83EC-4532-BE2C-41BFC43A6F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035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148" y="300038"/>
            <a:ext cx="5085796" cy="1050131"/>
          </a:xfrm>
        </p:spPr>
        <p:txBody>
          <a:bodyPr anchor="b"/>
          <a:lstStyle>
            <a:lvl1pPr>
              <a:defRPr sz="21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03725" y="647998"/>
            <a:ext cx="7982873" cy="3198317"/>
          </a:xfrm>
        </p:spPr>
        <p:txBody>
          <a:bodyPr anchor="t"/>
          <a:lstStyle>
            <a:lvl1pPr marL="0" indent="0">
              <a:buNone/>
              <a:defRPr sz="2100"/>
            </a:lvl1pPr>
            <a:lvl2pPr marL="300060" indent="0">
              <a:buNone/>
              <a:defRPr sz="1838"/>
            </a:lvl2pPr>
            <a:lvl3pPr marL="600121" indent="0">
              <a:buNone/>
              <a:defRPr sz="1575"/>
            </a:lvl3pPr>
            <a:lvl4pPr marL="900181" indent="0">
              <a:buNone/>
              <a:defRPr sz="1313"/>
            </a:lvl4pPr>
            <a:lvl5pPr marL="1200241" indent="0">
              <a:buNone/>
              <a:defRPr sz="1313"/>
            </a:lvl5pPr>
            <a:lvl6pPr marL="1500302" indent="0">
              <a:buNone/>
              <a:defRPr sz="1313"/>
            </a:lvl6pPr>
            <a:lvl7pPr marL="1800362" indent="0">
              <a:buNone/>
              <a:defRPr sz="1313"/>
            </a:lvl7pPr>
            <a:lvl8pPr marL="2100423" indent="0">
              <a:buNone/>
              <a:defRPr sz="1313"/>
            </a:lvl8pPr>
            <a:lvl9pPr marL="2400483" indent="0">
              <a:buNone/>
              <a:defRPr sz="1313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6148" y="1350169"/>
            <a:ext cx="5085796" cy="2501355"/>
          </a:xfrm>
        </p:spPr>
        <p:txBody>
          <a:bodyPr/>
          <a:lstStyle>
            <a:lvl1pPr marL="0" indent="0">
              <a:buNone/>
              <a:defRPr sz="1050"/>
            </a:lvl1pPr>
            <a:lvl2pPr marL="300060" indent="0">
              <a:buNone/>
              <a:defRPr sz="919"/>
            </a:lvl2pPr>
            <a:lvl3pPr marL="600121" indent="0">
              <a:buNone/>
              <a:defRPr sz="788"/>
            </a:lvl3pPr>
            <a:lvl4pPr marL="900181" indent="0">
              <a:buNone/>
              <a:defRPr sz="656"/>
            </a:lvl4pPr>
            <a:lvl5pPr marL="1200241" indent="0">
              <a:buNone/>
              <a:defRPr sz="656"/>
            </a:lvl5pPr>
            <a:lvl6pPr marL="1500302" indent="0">
              <a:buNone/>
              <a:defRPr sz="656"/>
            </a:lvl6pPr>
            <a:lvl7pPr marL="1800362" indent="0">
              <a:buNone/>
              <a:defRPr sz="656"/>
            </a:lvl7pPr>
            <a:lvl8pPr marL="2100423" indent="0">
              <a:buNone/>
              <a:defRPr sz="656"/>
            </a:lvl8pPr>
            <a:lvl9pPr marL="2400483" indent="0">
              <a:buNone/>
              <a:defRPr sz="656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BB804-9143-4677-9CCA-2549B9FEA80C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DA02-83EC-4532-BE2C-41BFC43A6F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507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4094" y="239614"/>
            <a:ext cx="13600450" cy="869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4094" y="1198066"/>
            <a:ext cx="13600450" cy="2855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4094" y="4171356"/>
            <a:ext cx="3547944" cy="23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BB804-9143-4677-9CCA-2549B9FEA80C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23362" y="4171356"/>
            <a:ext cx="5321915" cy="23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36600" y="4171356"/>
            <a:ext cx="3547944" cy="23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2DA02-83EC-4532-BE2C-41BFC43A6F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82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0121" rtl="0" eaLnBrk="1" latinLnBrk="0" hangingPunct="1">
        <a:lnSpc>
          <a:spcPct val="90000"/>
        </a:lnSpc>
        <a:spcBef>
          <a:spcPct val="0"/>
        </a:spcBef>
        <a:buNone/>
        <a:defRPr sz="28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0030" indent="-150030" algn="l" defTabSz="600121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1838" kern="1200">
          <a:solidFill>
            <a:schemeClr val="tx1"/>
          </a:solidFill>
          <a:latin typeface="+mn-lt"/>
          <a:ea typeface="+mn-ea"/>
          <a:cs typeface="+mn-cs"/>
        </a:defRPr>
      </a:lvl1pPr>
      <a:lvl2pPr marL="450091" indent="-150030" algn="l" defTabSz="60012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50151" indent="-150030" algn="l" defTabSz="60012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313" kern="1200">
          <a:solidFill>
            <a:schemeClr val="tx1"/>
          </a:solidFill>
          <a:latin typeface="+mn-lt"/>
          <a:ea typeface="+mn-ea"/>
          <a:cs typeface="+mn-cs"/>
        </a:defRPr>
      </a:lvl3pPr>
      <a:lvl4pPr marL="1050211" indent="-150030" algn="l" defTabSz="60012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4pPr>
      <a:lvl5pPr marL="1350272" indent="-150030" algn="l" defTabSz="60012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5pPr>
      <a:lvl6pPr marL="1650332" indent="-150030" algn="l" defTabSz="60012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6pPr>
      <a:lvl7pPr marL="1950392" indent="-150030" algn="l" defTabSz="60012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7pPr>
      <a:lvl8pPr marL="2250453" indent="-150030" algn="l" defTabSz="60012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8pPr>
      <a:lvl9pPr marL="2550513" indent="-150030" algn="l" defTabSz="60012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0121" rtl="0" eaLnBrk="1" latinLnBrk="0" hangingPunct="1">
        <a:defRPr sz="1181" kern="1200">
          <a:solidFill>
            <a:schemeClr val="tx1"/>
          </a:solidFill>
          <a:latin typeface="+mn-lt"/>
          <a:ea typeface="+mn-ea"/>
          <a:cs typeface="+mn-cs"/>
        </a:defRPr>
      </a:lvl1pPr>
      <a:lvl2pPr marL="300060" algn="l" defTabSz="600121" rtl="0" eaLnBrk="1" latinLnBrk="0" hangingPunct="1">
        <a:defRPr sz="1181" kern="1200">
          <a:solidFill>
            <a:schemeClr val="tx1"/>
          </a:solidFill>
          <a:latin typeface="+mn-lt"/>
          <a:ea typeface="+mn-ea"/>
          <a:cs typeface="+mn-cs"/>
        </a:defRPr>
      </a:lvl2pPr>
      <a:lvl3pPr marL="600121" algn="l" defTabSz="600121" rtl="0" eaLnBrk="1" latinLnBrk="0" hangingPunct="1">
        <a:defRPr sz="1181" kern="1200">
          <a:solidFill>
            <a:schemeClr val="tx1"/>
          </a:solidFill>
          <a:latin typeface="+mn-lt"/>
          <a:ea typeface="+mn-ea"/>
          <a:cs typeface="+mn-cs"/>
        </a:defRPr>
      </a:lvl3pPr>
      <a:lvl4pPr marL="900181" algn="l" defTabSz="600121" rtl="0" eaLnBrk="1" latinLnBrk="0" hangingPunct="1">
        <a:defRPr sz="1181" kern="1200">
          <a:solidFill>
            <a:schemeClr val="tx1"/>
          </a:solidFill>
          <a:latin typeface="+mn-lt"/>
          <a:ea typeface="+mn-ea"/>
          <a:cs typeface="+mn-cs"/>
        </a:defRPr>
      </a:lvl4pPr>
      <a:lvl5pPr marL="1200241" algn="l" defTabSz="600121" rtl="0" eaLnBrk="1" latinLnBrk="0" hangingPunct="1">
        <a:defRPr sz="1181" kern="1200">
          <a:solidFill>
            <a:schemeClr val="tx1"/>
          </a:solidFill>
          <a:latin typeface="+mn-lt"/>
          <a:ea typeface="+mn-ea"/>
          <a:cs typeface="+mn-cs"/>
        </a:defRPr>
      </a:lvl5pPr>
      <a:lvl6pPr marL="1500302" algn="l" defTabSz="600121" rtl="0" eaLnBrk="1" latinLnBrk="0" hangingPunct="1">
        <a:defRPr sz="1181" kern="1200">
          <a:solidFill>
            <a:schemeClr val="tx1"/>
          </a:solidFill>
          <a:latin typeface="+mn-lt"/>
          <a:ea typeface="+mn-ea"/>
          <a:cs typeface="+mn-cs"/>
        </a:defRPr>
      </a:lvl6pPr>
      <a:lvl7pPr marL="1800362" algn="l" defTabSz="600121" rtl="0" eaLnBrk="1" latinLnBrk="0" hangingPunct="1">
        <a:defRPr sz="1181" kern="1200">
          <a:solidFill>
            <a:schemeClr val="tx1"/>
          </a:solidFill>
          <a:latin typeface="+mn-lt"/>
          <a:ea typeface="+mn-ea"/>
          <a:cs typeface="+mn-cs"/>
        </a:defRPr>
      </a:lvl7pPr>
      <a:lvl8pPr marL="2100423" algn="l" defTabSz="600121" rtl="0" eaLnBrk="1" latinLnBrk="0" hangingPunct="1">
        <a:defRPr sz="1181" kern="1200">
          <a:solidFill>
            <a:schemeClr val="tx1"/>
          </a:solidFill>
          <a:latin typeface="+mn-lt"/>
          <a:ea typeface="+mn-ea"/>
          <a:cs typeface="+mn-cs"/>
        </a:defRPr>
      </a:lvl8pPr>
      <a:lvl9pPr marL="2400483" algn="l" defTabSz="600121" rtl="0" eaLnBrk="1" latinLnBrk="0" hangingPunct="1">
        <a:defRPr sz="11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3" Type="http://schemas.openxmlformats.org/officeDocument/2006/relationships/image" Target="../media/image2.png"/><Relationship Id="rId21" Type="http://schemas.openxmlformats.org/officeDocument/2006/relationships/image" Target="../media/image15.png"/><Relationship Id="rId34" Type="http://schemas.openxmlformats.org/officeDocument/2006/relationships/image" Target="../media/image26.png"/><Relationship Id="rId7" Type="http://schemas.openxmlformats.org/officeDocument/2006/relationships/image" Target="NULL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33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NULL"/><Relationship Id="rId20" Type="http://schemas.openxmlformats.org/officeDocument/2006/relationships/image" Target="../media/image14.png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24" Type="http://schemas.openxmlformats.org/officeDocument/2006/relationships/image" Target="../media/image18.png"/><Relationship Id="rId32" Type="http://schemas.openxmlformats.org/officeDocument/2006/relationships/image" Target="../media/image24.png"/><Relationship Id="rId5" Type="http://schemas.microsoft.com/office/2017/06/relationships/model3d" Target="../media/model3d1.glb"/><Relationship Id="rId15" Type="http://schemas.openxmlformats.org/officeDocument/2006/relationships/image" Target="../media/image10.png"/><Relationship Id="rId23" Type="http://schemas.openxmlformats.org/officeDocument/2006/relationships/image" Target="../media/image17.png"/><Relationship Id="rId28" Type="http://schemas.microsoft.com/office/2007/relationships/hdphoto" Target="../media/hdphoto1.wdp"/><Relationship Id="rId36" Type="http://schemas.openxmlformats.org/officeDocument/2006/relationships/image" Target="../media/image28.png"/><Relationship Id="rId10" Type="http://schemas.openxmlformats.org/officeDocument/2006/relationships/image" Target="../media/image6.png"/><Relationship Id="rId19" Type="http://schemas.openxmlformats.org/officeDocument/2006/relationships/image" Target="../media/image13.png"/><Relationship Id="rId31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../media/image16.png"/><Relationship Id="rId27" Type="http://schemas.openxmlformats.org/officeDocument/2006/relationships/image" Target="../media/image21.png"/><Relationship Id="rId30" Type="http://schemas.microsoft.com/office/2007/relationships/hdphoto" Target="../media/hdphoto2.wdp"/><Relationship Id="rId35" Type="http://schemas.openxmlformats.org/officeDocument/2006/relationships/image" Target="../media/image27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组合 393">
            <a:extLst>
              <a:ext uri="{FF2B5EF4-FFF2-40B4-BE49-F238E27FC236}">
                <a16:creationId xmlns:a16="http://schemas.microsoft.com/office/drawing/2014/main" id="{DF453226-A236-4772-9F9E-CA5839E45CEC}"/>
              </a:ext>
            </a:extLst>
          </p:cNvPr>
          <p:cNvGrpSpPr/>
          <p:nvPr/>
        </p:nvGrpSpPr>
        <p:grpSpPr>
          <a:xfrm>
            <a:off x="26701" y="699198"/>
            <a:ext cx="7736402" cy="3711648"/>
            <a:chOff x="-24099" y="26098"/>
            <a:chExt cx="7736402" cy="3711648"/>
          </a:xfrm>
        </p:grpSpPr>
        <p:grpSp>
          <p:nvGrpSpPr>
            <p:cNvPr id="395" name="组合 394">
              <a:extLst>
                <a:ext uri="{FF2B5EF4-FFF2-40B4-BE49-F238E27FC236}">
                  <a16:creationId xmlns:a16="http://schemas.microsoft.com/office/drawing/2014/main" id="{77A38622-33BA-49C9-A0DD-B258B4B8041A}"/>
                </a:ext>
              </a:extLst>
            </p:cNvPr>
            <p:cNvGrpSpPr/>
            <p:nvPr/>
          </p:nvGrpSpPr>
          <p:grpSpPr>
            <a:xfrm>
              <a:off x="4903218" y="26098"/>
              <a:ext cx="2809085" cy="3711648"/>
              <a:chOff x="6230232" y="1035750"/>
              <a:chExt cx="2809085" cy="3711648"/>
            </a:xfrm>
          </p:grpSpPr>
          <p:sp>
            <p:nvSpPr>
              <p:cNvPr id="448" name="矩形: 圆角 447">
                <a:extLst>
                  <a:ext uri="{FF2B5EF4-FFF2-40B4-BE49-F238E27FC236}">
                    <a16:creationId xmlns:a16="http://schemas.microsoft.com/office/drawing/2014/main" id="{DC72DEC0-1948-4F47-A22A-24D2330B5940}"/>
                  </a:ext>
                </a:extLst>
              </p:cNvPr>
              <p:cNvSpPr/>
              <p:nvPr/>
            </p:nvSpPr>
            <p:spPr>
              <a:xfrm>
                <a:off x="6761678" y="1479751"/>
                <a:ext cx="2185203" cy="3037305"/>
              </a:xfrm>
              <a:prstGeom prst="roundRect">
                <a:avLst>
                  <a:gd name="adj" fmla="val 10565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矩形: 圆角 448">
                <a:extLst>
                  <a:ext uri="{FF2B5EF4-FFF2-40B4-BE49-F238E27FC236}">
                    <a16:creationId xmlns:a16="http://schemas.microsoft.com/office/drawing/2014/main" id="{66681899-FF68-42F7-A5DF-66AF7A9524EA}"/>
                  </a:ext>
                </a:extLst>
              </p:cNvPr>
              <p:cNvSpPr/>
              <p:nvPr/>
            </p:nvSpPr>
            <p:spPr>
              <a:xfrm>
                <a:off x="6667028" y="1035750"/>
                <a:ext cx="2372289" cy="3652138"/>
              </a:xfrm>
              <a:prstGeom prst="roundRect">
                <a:avLst>
                  <a:gd name="adj" fmla="val 6452"/>
                </a:avLst>
              </a:prstGeom>
              <a:noFill/>
              <a:ln w="19050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450" name="图片 449">
                <a:extLst>
                  <a:ext uri="{FF2B5EF4-FFF2-40B4-BE49-F238E27FC236}">
                    <a16:creationId xmlns:a16="http://schemas.microsoft.com/office/drawing/2014/main" id="{4A5A977A-BDFE-4D13-92FF-3FD5816121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8809" y="2079041"/>
                <a:ext cx="1868855" cy="1572403"/>
              </a:xfrm>
              <a:prstGeom prst="rect">
                <a:avLst/>
              </a:prstGeom>
            </p:spPr>
          </p:pic>
          <p:pic>
            <p:nvPicPr>
              <p:cNvPr id="451" name="图片 450">
                <a:extLst>
                  <a:ext uri="{FF2B5EF4-FFF2-40B4-BE49-F238E27FC236}">
                    <a16:creationId xmlns:a16="http://schemas.microsoft.com/office/drawing/2014/main" id="{48335D02-0D4F-4963-88EA-0F186B62E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8349" y="3303947"/>
                <a:ext cx="1715592" cy="1443451"/>
              </a:xfrm>
              <a:prstGeom prst="rect">
                <a:avLst/>
              </a:prstGeom>
            </p:spPr>
          </p:pic>
          <p:pic>
            <p:nvPicPr>
              <p:cNvPr id="452" name="图片 451">
                <a:extLst>
                  <a:ext uri="{FF2B5EF4-FFF2-40B4-BE49-F238E27FC236}">
                    <a16:creationId xmlns:a16="http://schemas.microsoft.com/office/drawing/2014/main" id="{0C9C0AAF-6161-4992-9D4E-D31C0B7AB4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1996">
                <a:off x="6230232" y="1068721"/>
                <a:ext cx="1976540" cy="1663006"/>
              </a:xfrm>
              <a:prstGeom prst="rect">
                <a:avLst/>
              </a:prstGeom>
            </p:spPr>
          </p:pic>
          <p:grpSp>
            <p:nvGrpSpPr>
              <p:cNvPr id="453" name="组合 452">
                <a:extLst>
                  <a:ext uri="{FF2B5EF4-FFF2-40B4-BE49-F238E27FC236}">
                    <a16:creationId xmlns:a16="http://schemas.microsoft.com/office/drawing/2014/main" id="{714B3608-25A6-446B-B723-FFD4846CAA30}"/>
                  </a:ext>
                </a:extLst>
              </p:cNvPr>
              <p:cNvGrpSpPr/>
              <p:nvPr/>
            </p:nvGrpSpPr>
            <p:grpSpPr>
              <a:xfrm>
                <a:off x="7123488" y="1461420"/>
                <a:ext cx="585244" cy="1413544"/>
                <a:chOff x="7793098" y="1707458"/>
                <a:chExt cx="585244" cy="1413544"/>
              </a:xfrm>
            </p:grpSpPr>
            <mc:AlternateContent xmlns:mc="http://schemas.openxmlformats.org/markup-compatibility/2006" xmlns:am3d="http://schemas.microsoft.com/office/drawing/2017/model3d">
              <mc:Choice Requires="am3d">
                <p:graphicFrame>
                  <p:nvGraphicFramePr>
                    <p:cNvPr id="464" name="3D Model 36">
                      <a:extLst>
                        <a:ext uri="{FF2B5EF4-FFF2-40B4-BE49-F238E27FC236}">
                          <a16:creationId xmlns:a16="http://schemas.microsoft.com/office/drawing/2014/main" id="{72215BC8-B815-4491-8781-76AE676B65F9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947394800"/>
                        </p:ext>
                      </p:extLst>
                    </p:nvPr>
                  </p:nvGraphicFramePr>
                  <p:xfrm rot="2279251" flipH="1">
                    <a:off x="7793098" y="1707458"/>
                    <a:ext cx="300055" cy="575577"/>
                  </p:xfrm>
                  <a:graphic>
                    <a:graphicData uri="http://schemas.microsoft.com/office/drawing/2017/model3d">
                      <am3d:model3d r:embed="rId5">
                        <am3d:spPr>
                          <a:xfrm rot="2279251" flipH="1">
                            <a:off x="0" y="0"/>
                            <a:ext cx="300055" cy="575577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56137870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4040" d="1000000"/>
                          <am3d:preTrans dx="0" dy="-5272727" dz="0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7979534" ay="1388576" az="9428434"/>
                          <am3d:postTrans dx="0" dy="0" dz="0"/>
                        </am3d:trans>
                        <am3d:raster rName="Office3DRenderer" rVer="16.0.8326">
                          <am3d:blip r:embed="rId6"/>
                        </am3d:raster>
                        <am3d:objViewport viewportSz="625625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 xmlns="">
                <p:pic>
                  <p:nvPicPr>
                    <p:cNvPr id="147" name="3D Model 36">
                      <a:extLst>
                        <a:ext uri="{FF2B5EF4-FFF2-40B4-BE49-F238E27FC236}">
                          <a16:creationId xmlns:a16="http://schemas.microsoft.com/office/drawing/2014/main" id="{AE2B678E-58A7-8C58-C20B-96CD3C37683D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 rot="2279251" flipH="1">
                      <a:off x="5796474" y="451768"/>
                      <a:ext cx="300055" cy="5755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am3d="http://schemas.microsoft.com/office/drawing/2017/model3d">
              <mc:Choice Requires="am3d">
                <p:graphicFrame>
                  <p:nvGraphicFramePr>
                    <p:cNvPr id="465" name="3D Model 37">
                      <a:extLst>
                        <a:ext uri="{FF2B5EF4-FFF2-40B4-BE49-F238E27FC236}">
                          <a16:creationId xmlns:a16="http://schemas.microsoft.com/office/drawing/2014/main" id="{4ABB589B-00BE-4004-B48E-56C0B41FE4A7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3036032872"/>
                        </p:ext>
                      </p:extLst>
                    </p:nvPr>
                  </p:nvGraphicFramePr>
                  <p:xfrm rot="5066980" flipH="1">
                    <a:off x="8065786" y="2808446"/>
                    <a:ext cx="265562" cy="359550"/>
                  </p:xfrm>
                  <a:graphic>
                    <a:graphicData uri="http://schemas.microsoft.com/office/drawing/2017/model3d">
                      <am3d:model3d r:embed="rId5">
                        <am3d:spPr>
                          <a:xfrm rot="5066980" flipH="1">
                            <a:off x="0" y="0"/>
                            <a:ext cx="265562" cy="359550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56137870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4040" d="1000000"/>
                          <am3d:preTrans dx="0" dy="-5272727" dz="0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-9245419" ay="2688535" az="-9666068"/>
                          <am3d:postTrans dx="0" dy="0" dz="0"/>
                        </am3d:trans>
                        <am3d:raster rName="Office3DRenderer" rVer="16.0.8326">
                          <am3d:blip r:embed="rId8"/>
                        </am3d:raster>
                        <am3d:objViewport viewportSz="399326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 xmlns="">
                <p:pic>
                  <p:nvPicPr>
                    <p:cNvPr id="148" name="3D Model 37">
                      <a:extLst>
                        <a:ext uri="{FF2B5EF4-FFF2-40B4-BE49-F238E27FC236}">
                          <a16:creationId xmlns:a16="http://schemas.microsoft.com/office/drawing/2014/main" id="{F99AA75D-237F-98E2-DB5E-389784A95A4F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 rot="5066980" flipH="1">
                      <a:off x="6069162" y="1552756"/>
                      <a:ext cx="265562" cy="35955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54" name="组合 453">
                <a:extLst>
                  <a:ext uri="{FF2B5EF4-FFF2-40B4-BE49-F238E27FC236}">
                    <a16:creationId xmlns:a16="http://schemas.microsoft.com/office/drawing/2014/main" id="{A404B093-5E56-4C0D-9F9D-FA06629EC1D1}"/>
                  </a:ext>
                </a:extLst>
              </p:cNvPr>
              <p:cNvGrpSpPr/>
              <p:nvPr/>
            </p:nvGrpSpPr>
            <p:grpSpPr>
              <a:xfrm>
                <a:off x="7143545" y="1074724"/>
                <a:ext cx="1419255" cy="338554"/>
                <a:chOff x="7334148" y="1325075"/>
                <a:chExt cx="1419255" cy="338554"/>
              </a:xfrm>
            </p:grpSpPr>
            <p:sp>
              <p:nvSpPr>
                <p:cNvPr id="462" name="文本框 461">
                  <a:extLst>
                    <a:ext uri="{FF2B5EF4-FFF2-40B4-BE49-F238E27FC236}">
                      <a16:creationId xmlns:a16="http://schemas.microsoft.com/office/drawing/2014/main" id="{83EF5188-EA60-4146-81E1-A461F07068CC}"/>
                    </a:ext>
                  </a:extLst>
                </p:cNvPr>
                <p:cNvSpPr txBox="1"/>
                <p:nvPr/>
              </p:nvSpPr>
              <p:spPr>
                <a:xfrm>
                  <a:off x="7472243" y="1325075"/>
                  <a:ext cx="12811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dirty="0" err="1">
                      <a:latin typeface="Arial Rounded MT Bold" panose="020F0704030504030204" pitchFamily="34" charset="0"/>
                      <a:cs typeface="Times New Roman" panose="02020603050405020304" pitchFamily="18" charset="0"/>
                    </a:rPr>
                    <a:t>anipulation</a:t>
                  </a:r>
                  <a:endParaRPr lang="zh-CN" altLang="en-US" sz="1600" dirty="0">
                    <a:latin typeface="Arial Rounded MT Bold" panose="020F07040305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3" name="流程图: 接点 462">
                  <a:extLst>
                    <a:ext uri="{FF2B5EF4-FFF2-40B4-BE49-F238E27FC236}">
                      <a16:creationId xmlns:a16="http://schemas.microsoft.com/office/drawing/2014/main" id="{353A6EF9-50BE-4031-B212-BCC3CB82E95D}"/>
                    </a:ext>
                  </a:extLst>
                </p:cNvPr>
                <p:cNvSpPr/>
                <p:nvPr/>
              </p:nvSpPr>
              <p:spPr>
                <a:xfrm>
                  <a:off x="7334148" y="1369617"/>
                  <a:ext cx="237744" cy="237744"/>
                </a:xfrm>
                <a:prstGeom prst="flowChartConnector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Artifakt Element" panose="020B0503050000020004" pitchFamily="34" charset="0"/>
                    </a:rPr>
                    <a:t>M</a:t>
                  </a:r>
                  <a:endParaRPr lang="zh-CN" altLang="en-US" sz="1600" b="1" dirty="0">
                    <a:solidFill>
                      <a:schemeClr val="bg1"/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pic>
            <p:nvPicPr>
              <p:cNvPr id="455" name="图片 454">
                <a:extLst>
                  <a:ext uri="{FF2B5EF4-FFF2-40B4-BE49-F238E27FC236}">
                    <a16:creationId xmlns:a16="http://schemas.microsoft.com/office/drawing/2014/main" id="{6ACB502F-B429-4DE6-A589-CBC0C3A65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5672" y="3427605"/>
                <a:ext cx="1451209" cy="1221007"/>
              </a:xfrm>
              <a:prstGeom prst="rect">
                <a:avLst/>
              </a:prstGeom>
            </p:spPr>
          </p:pic>
          <p:pic>
            <p:nvPicPr>
              <p:cNvPr id="456" name="图片 455">
                <a:extLst>
                  <a:ext uri="{FF2B5EF4-FFF2-40B4-BE49-F238E27FC236}">
                    <a16:creationId xmlns:a16="http://schemas.microsoft.com/office/drawing/2014/main" id="{02BB51D4-BF89-4336-BA54-BA17655D7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5398" y="1277662"/>
                <a:ext cx="1511938" cy="1272103"/>
              </a:xfrm>
              <a:prstGeom prst="rect">
                <a:avLst/>
              </a:prstGeom>
            </p:spPr>
          </p:pic>
          <p:pic>
            <p:nvPicPr>
              <p:cNvPr id="457" name="图片 456">
                <a:extLst>
                  <a:ext uri="{FF2B5EF4-FFF2-40B4-BE49-F238E27FC236}">
                    <a16:creationId xmlns:a16="http://schemas.microsoft.com/office/drawing/2014/main" id="{B46EBE0B-3C2D-4AEB-981F-69891DDD0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8726" y="2265242"/>
                <a:ext cx="1476785" cy="1242526"/>
              </a:xfrm>
              <a:prstGeom prst="rect">
                <a:avLst/>
              </a:prstGeom>
            </p:spPr>
          </p:pic>
          <mc:AlternateContent xmlns:mc="http://schemas.openxmlformats.org/markup-compatibility/2006" xmlns:am3d="http://schemas.microsoft.com/office/drawing/2017/model3d">
            <mc:Choice Requires="am3d">
              <p:graphicFrame>
                <p:nvGraphicFramePr>
                  <p:cNvPr id="458" name="3D Model 36">
                    <a:extLst>
                      <a:ext uri="{FF2B5EF4-FFF2-40B4-BE49-F238E27FC236}">
                        <a16:creationId xmlns:a16="http://schemas.microsoft.com/office/drawing/2014/main" id="{D278F49A-6777-43B7-8BD6-95FE5096DB52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898215810"/>
                      </p:ext>
                    </p:extLst>
                  </p:nvPr>
                </p:nvGraphicFramePr>
                <p:xfrm rot="4230825" flipH="1">
                  <a:off x="8322348" y="1995637"/>
                  <a:ext cx="267059" cy="341250"/>
                </p:xfrm>
                <a:graphic>
                  <a:graphicData uri="http://schemas.microsoft.com/office/drawing/2017/model3d">
                    <am3d:model3d r:embed="rId5">
                      <am3d:spPr>
                        <a:xfrm rot="4230825" flipH="1">
                          <a:off x="0" y="0"/>
                          <a:ext cx="267059" cy="341250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6137870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4040" d="1000000"/>
                        <am3d:preTrans dx="0" dy="-5272727" dz="0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5784562" ay="-3224721" az="-5875819"/>
                        <am3d:postTrans dx="0" dy="0" dz="0"/>
                      </am3d:trans>
                      <am3d:raster rName="Office3DRenderer" rVer="16.0.8326">
                        <am3d:blip r:embed="rId13"/>
                      </am3d:raster>
                      <am3d:objViewport viewportSz="420398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 xmlns="">
              <p:pic>
                <p:nvPicPr>
                  <p:cNvPr id="139" name="3D Model 36">
                    <a:extLst>
                      <a:ext uri="{FF2B5EF4-FFF2-40B4-BE49-F238E27FC236}">
                        <a16:creationId xmlns:a16="http://schemas.microsoft.com/office/drawing/2014/main" id="{0EEDD001-BA27-2B09-EF08-AA552C6C7FE7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 rot="4230825" flipH="1">
                    <a:off x="6995334" y="985985"/>
                    <a:ext cx="267059" cy="3412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am3d="http://schemas.microsoft.com/office/drawing/2017/model3d">
            <mc:Choice Requires="am3d">
              <p:graphicFrame>
                <p:nvGraphicFramePr>
                  <p:cNvPr id="459" name="3D Model 36">
                    <a:extLst>
                      <a:ext uri="{FF2B5EF4-FFF2-40B4-BE49-F238E27FC236}">
                        <a16:creationId xmlns:a16="http://schemas.microsoft.com/office/drawing/2014/main" id="{623AE1AA-F228-4681-A9F1-0A93F3B20B03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041588190"/>
                      </p:ext>
                    </p:extLst>
                  </p:nvPr>
                </p:nvGraphicFramePr>
                <p:xfrm rot="2704571" flipH="1">
                  <a:off x="8484926" y="2959017"/>
                  <a:ext cx="289607" cy="240436"/>
                </p:xfrm>
                <a:graphic>
                  <a:graphicData uri="http://schemas.microsoft.com/office/drawing/2017/model3d">
                    <am3d:model3d r:embed="rId5">
                      <am3d:spPr>
                        <a:xfrm rot="2704571" flipH="1">
                          <a:off x="0" y="0"/>
                          <a:ext cx="289607" cy="240436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6137870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4040" d="1000000"/>
                        <am3d:preTrans dx="0" dy="-5272727" dz="0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5310890" ay="-1865053" az="-5227497"/>
                        <am3d:postTrans dx="0" dy="0" dz="0"/>
                      </am3d:trans>
                      <am3d:raster rName="Office3DRenderer" rVer="16.0.8326">
                        <am3d:blip r:embed="rId15"/>
                      </am3d:raster>
                      <am3d:objViewport viewportSz="378838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 xmlns="">
              <p:pic>
                <p:nvPicPr>
                  <p:cNvPr id="142" name="3D Model 36">
                    <a:extLst>
                      <a:ext uri="{FF2B5EF4-FFF2-40B4-BE49-F238E27FC236}">
                        <a16:creationId xmlns:a16="http://schemas.microsoft.com/office/drawing/2014/main" id="{2A72E309-BBDB-202E-F70D-1AF89DF22BBC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 rot="2704571" flipH="1">
                    <a:off x="7157912" y="1949365"/>
                    <a:ext cx="289607" cy="240436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60" name="文本框 459">
                <a:extLst>
                  <a:ext uri="{FF2B5EF4-FFF2-40B4-BE49-F238E27FC236}">
                    <a16:creationId xmlns:a16="http://schemas.microsoft.com/office/drawing/2014/main" id="{CDD3DC48-F0B0-4065-BB8A-422FC6C8E47F}"/>
                  </a:ext>
                </a:extLst>
              </p:cNvPr>
              <p:cNvSpPr txBox="1"/>
              <p:nvPr/>
            </p:nvSpPr>
            <p:spPr>
              <a:xfrm>
                <a:off x="7058456" y="3372131"/>
                <a:ext cx="333375" cy="371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30000"/>
                  </a:lnSpc>
                </a:pPr>
                <a:r>
                  <a:rPr lang="en-US" altLang="zh-CN" b="1" dirty="0">
                    <a:latin typeface="Arial Rounded MT Bold" panose="020F0704030504030204" pitchFamily="34" charset="0"/>
                  </a:rPr>
                  <a:t>.</a:t>
                </a:r>
              </a:p>
              <a:p>
                <a:pPr>
                  <a:lnSpc>
                    <a:spcPct val="30000"/>
                  </a:lnSpc>
                </a:pPr>
                <a:r>
                  <a:rPr lang="en-US" altLang="zh-CN" b="1" dirty="0">
                    <a:latin typeface="Arial Rounded MT Bold" panose="020F0704030504030204" pitchFamily="34" charset="0"/>
                  </a:rPr>
                  <a:t>.</a:t>
                </a:r>
              </a:p>
              <a:p>
                <a:pPr>
                  <a:lnSpc>
                    <a:spcPct val="30000"/>
                  </a:lnSpc>
                </a:pPr>
                <a:r>
                  <a:rPr lang="en-US" altLang="zh-CN" b="1" dirty="0">
                    <a:latin typeface="Arial Rounded MT Bold" panose="020F0704030504030204" pitchFamily="34" charset="0"/>
                  </a:rPr>
                  <a:t>.</a:t>
                </a:r>
                <a:endParaRPr lang="zh-CN" altLang="en-US" b="1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61" name="文本框 460">
                <a:extLst>
                  <a:ext uri="{FF2B5EF4-FFF2-40B4-BE49-F238E27FC236}">
                    <a16:creationId xmlns:a16="http://schemas.microsoft.com/office/drawing/2014/main" id="{1D681E47-6FCE-4EAE-887C-DF88D6503766}"/>
                  </a:ext>
                </a:extLst>
              </p:cNvPr>
              <p:cNvSpPr txBox="1"/>
              <p:nvPr/>
            </p:nvSpPr>
            <p:spPr>
              <a:xfrm>
                <a:off x="8037601" y="3372357"/>
                <a:ext cx="333375" cy="371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30000"/>
                  </a:lnSpc>
                </a:pPr>
                <a:r>
                  <a:rPr lang="en-US" altLang="zh-CN" b="1" dirty="0">
                    <a:latin typeface="Arial Rounded MT Bold" panose="020F0704030504030204" pitchFamily="34" charset="0"/>
                  </a:rPr>
                  <a:t>.</a:t>
                </a:r>
              </a:p>
              <a:p>
                <a:pPr>
                  <a:lnSpc>
                    <a:spcPct val="30000"/>
                  </a:lnSpc>
                </a:pPr>
                <a:r>
                  <a:rPr lang="en-US" altLang="zh-CN" b="1" dirty="0">
                    <a:latin typeface="Arial Rounded MT Bold" panose="020F0704030504030204" pitchFamily="34" charset="0"/>
                  </a:rPr>
                  <a:t>.</a:t>
                </a:r>
              </a:p>
              <a:p>
                <a:pPr>
                  <a:lnSpc>
                    <a:spcPct val="30000"/>
                  </a:lnSpc>
                </a:pPr>
                <a:r>
                  <a:rPr lang="en-US" altLang="zh-CN" b="1" dirty="0">
                    <a:latin typeface="Arial Rounded MT Bold" panose="020F0704030504030204" pitchFamily="34" charset="0"/>
                  </a:rPr>
                  <a:t>.</a:t>
                </a:r>
                <a:endParaRPr lang="zh-CN" altLang="en-US" b="1" dirty="0"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396" name="矩形: 圆角 395">
              <a:extLst>
                <a:ext uri="{FF2B5EF4-FFF2-40B4-BE49-F238E27FC236}">
                  <a16:creationId xmlns:a16="http://schemas.microsoft.com/office/drawing/2014/main" id="{E43F7D37-E633-4ED7-9170-481316448A6C}"/>
                </a:ext>
              </a:extLst>
            </p:cNvPr>
            <p:cNvSpPr/>
            <p:nvPr/>
          </p:nvSpPr>
          <p:spPr>
            <a:xfrm>
              <a:off x="27367" y="34923"/>
              <a:ext cx="4983204" cy="3643313"/>
            </a:xfrm>
            <a:prstGeom prst="roundRect">
              <a:avLst>
                <a:gd name="adj" fmla="val 6452"/>
              </a:avLst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97" name="组合 396">
              <a:extLst>
                <a:ext uri="{FF2B5EF4-FFF2-40B4-BE49-F238E27FC236}">
                  <a16:creationId xmlns:a16="http://schemas.microsoft.com/office/drawing/2014/main" id="{407AE1D2-DF9F-44AB-80A5-FA32F4A207BC}"/>
                </a:ext>
              </a:extLst>
            </p:cNvPr>
            <p:cNvGrpSpPr/>
            <p:nvPr/>
          </p:nvGrpSpPr>
          <p:grpSpPr>
            <a:xfrm>
              <a:off x="1736014" y="65072"/>
              <a:ext cx="1565910" cy="338554"/>
              <a:chOff x="2728553" y="1032023"/>
              <a:chExt cx="1565910" cy="338554"/>
            </a:xfrm>
          </p:grpSpPr>
          <p:sp>
            <p:nvSpPr>
              <p:cNvPr id="446" name="文本框 445">
                <a:extLst>
                  <a:ext uri="{FF2B5EF4-FFF2-40B4-BE49-F238E27FC236}">
                    <a16:creationId xmlns:a16="http://schemas.microsoft.com/office/drawing/2014/main" id="{AA334695-CB7C-46DD-A6C1-DAF9B20B982D}"/>
                  </a:ext>
                </a:extLst>
              </p:cNvPr>
              <p:cNvSpPr txBox="1"/>
              <p:nvPr/>
            </p:nvSpPr>
            <p:spPr>
              <a:xfrm>
                <a:off x="2728553" y="1032023"/>
                <a:ext cx="15659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 err="1">
                    <a:latin typeface="Arial Rounded MT Bold" panose="020F0704030504030204" pitchFamily="34" charset="0"/>
                  </a:rPr>
                  <a:t>erception</a:t>
                </a:r>
                <a:endParaRPr lang="zh-CN" altLang="en-US" sz="1600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47" name="流程图: 接点 446">
                <a:extLst>
                  <a:ext uri="{FF2B5EF4-FFF2-40B4-BE49-F238E27FC236}">
                    <a16:creationId xmlns:a16="http://schemas.microsoft.com/office/drawing/2014/main" id="{F39E0FE3-0D26-4F42-B33F-6CC7FCC321EF}"/>
                  </a:ext>
                </a:extLst>
              </p:cNvPr>
              <p:cNvSpPr/>
              <p:nvPr/>
            </p:nvSpPr>
            <p:spPr>
              <a:xfrm>
                <a:off x="2814037" y="1071554"/>
                <a:ext cx="237744" cy="237744"/>
              </a:xfrm>
              <a:prstGeom prst="flowChartConnector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Artifakt Element" panose="020B0503050000020004" pitchFamily="34" charset="0"/>
                  </a:rPr>
                  <a:t>P</a:t>
                </a:r>
                <a:endParaRPr lang="zh-CN" altLang="en-US" sz="1600" b="1" dirty="0">
                  <a:solidFill>
                    <a:schemeClr val="bg1"/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398" name="矩形: 圆角 397">
              <a:extLst>
                <a:ext uri="{FF2B5EF4-FFF2-40B4-BE49-F238E27FC236}">
                  <a16:creationId xmlns:a16="http://schemas.microsoft.com/office/drawing/2014/main" id="{26D5DC7B-738F-443C-9871-2CFCF821BD26}"/>
                </a:ext>
              </a:extLst>
            </p:cNvPr>
            <p:cNvSpPr/>
            <p:nvPr/>
          </p:nvSpPr>
          <p:spPr>
            <a:xfrm>
              <a:off x="94624" y="458212"/>
              <a:ext cx="2200878" cy="3049192"/>
            </a:xfrm>
            <a:prstGeom prst="roundRect">
              <a:avLst>
                <a:gd name="adj" fmla="val 10063"/>
              </a:avLst>
            </a:prstGeom>
            <a:solidFill>
              <a:srgbClr val="DED6E6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9" name="Picture 12">
              <a:extLst>
                <a:ext uri="{FF2B5EF4-FFF2-40B4-BE49-F238E27FC236}">
                  <a16:creationId xmlns:a16="http://schemas.microsoft.com/office/drawing/2014/main" id="{D367B633-D4F8-4F7F-8EE1-541E10186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6572" t="18256" r="24418" b="9771"/>
            <a:stretch/>
          </p:blipFill>
          <p:spPr>
            <a:xfrm rot="611465" flipH="1">
              <a:off x="1233345" y="930663"/>
              <a:ext cx="1046259" cy="1077429"/>
            </a:xfrm>
            <a:prstGeom prst="rect">
              <a:avLst/>
            </a:prstGeom>
          </p:spPr>
        </p:pic>
        <p:pic>
          <p:nvPicPr>
            <p:cNvPr id="400" name="Picture 13">
              <a:extLst>
                <a:ext uri="{FF2B5EF4-FFF2-40B4-BE49-F238E27FC236}">
                  <a16:creationId xmlns:a16="http://schemas.microsoft.com/office/drawing/2014/main" id="{2FC29AD4-077E-4321-B7D5-41CA2AB1D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025" t="28432" r="26024" b="14270"/>
            <a:stretch/>
          </p:blipFill>
          <p:spPr>
            <a:xfrm rot="980833" flipH="1">
              <a:off x="139129" y="1025475"/>
              <a:ext cx="731508" cy="899235"/>
            </a:xfrm>
            <a:prstGeom prst="rect">
              <a:avLst/>
            </a:prstGeom>
          </p:spPr>
        </p:pic>
        <p:pic>
          <p:nvPicPr>
            <p:cNvPr id="401" name="图片 400">
              <a:extLst>
                <a:ext uri="{FF2B5EF4-FFF2-40B4-BE49-F238E27FC236}">
                  <a16:creationId xmlns:a16="http://schemas.microsoft.com/office/drawing/2014/main" id="{1698B856-72B5-4ED3-A68B-2576DA607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68" t="16804" r="10239" b="14045"/>
            <a:stretch/>
          </p:blipFill>
          <p:spPr>
            <a:xfrm>
              <a:off x="1054335" y="2425059"/>
              <a:ext cx="1283077" cy="1097916"/>
            </a:xfrm>
            <a:prstGeom prst="rect">
              <a:avLst/>
            </a:prstGeom>
          </p:spPr>
        </p:pic>
        <p:pic>
          <p:nvPicPr>
            <p:cNvPr id="402" name="图片 401">
              <a:extLst>
                <a:ext uri="{FF2B5EF4-FFF2-40B4-BE49-F238E27FC236}">
                  <a16:creationId xmlns:a16="http://schemas.microsoft.com/office/drawing/2014/main" id="{A796C8AB-5592-476D-B20D-6C284A92A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7" t="14207" r="23728"/>
            <a:stretch/>
          </p:blipFill>
          <p:spPr>
            <a:xfrm>
              <a:off x="-24099" y="2444870"/>
              <a:ext cx="957613" cy="1184553"/>
            </a:xfrm>
            <a:prstGeom prst="rect">
              <a:avLst/>
            </a:prstGeom>
          </p:spPr>
        </p:pic>
        <p:sp>
          <p:nvSpPr>
            <p:cNvPr id="403" name="文本框 402">
              <a:extLst>
                <a:ext uri="{FF2B5EF4-FFF2-40B4-BE49-F238E27FC236}">
                  <a16:creationId xmlns:a16="http://schemas.microsoft.com/office/drawing/2014/main" id="{A069FFD3-BD5D-4A9B-9F4C-2F5044823A9B}"/>
                </a:ext>
              </a:extLst>
            </p:cNvPr>
            <p:cNvSpPr txBox="1"/>
            <p:nvPr/>
          </p:nvSpPr>
          <p:spPr>
            <a:xfrm>
              <a:off x="180796" y="806290"/>
              <a:ext cx="598276" cy="281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Lucida Sans" panose="020B0602030504020204" pitchFamily="34" charset="0"/>
                  <a:cs typeface="Times New Roman" panose="02020603050405020304" pitchFamily="18" charset="0"/>
                </a:rPr>
                <a:t>Initial</a:t>
              </a:r>
              <a:endParaRPr lang="zh-CN" altLang="en-US" sz="1200" dirty="0">
                <a:latin typeface="Lucida Sans" panose="020B060203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04" name="文本框 403">
              <a:extLst>
                <a:ext uri="{FF2B5EF4-FFF2-40B4-BE49-F238E27FC236}">
                  <a16:creationId xmlns:a16="http://schemas.microsoft.com/office/drawing/2014/main" id="{C71823BF-B0F1-4554-8BC3-D414529AE648}"/>
                </a:ext>
              </a:extLst>
            </p:cNvPr>
            <p:cNvSpPr txBox="1"/>
            <p:nvPr/>
          </p:nvSpPr>
          <p:spPr>
            <a:xfrm>
              <a:off x="1332368" y="808720"/>
              <a:ext cx="7171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Lucida Sans" panose="020B0602030504020204" pitchFamily="34" charset="0"/>
                  <a:cs typeface="Times New Roman" panose="02020603050405020304" pitchFamily="18" charset="0"/>
                </a:rPr>
                <a:t>Target</a:t>
              </a:r>
              <a:endParaRPr lang="zh-CN" altLang="en-US" sz="1200" dirty="0">
                <a:latin typeface="Lucida Sans" panose="020B060203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05" name="文本框 404">
              <a:extLst>
                <a:ext uri="{FF2B5EF4-FFF2-40B4-BE49-F238E27FC236}">
                  <a16:creationId xmlns:a16="http://schemas.microsoft.com/office/drawing/2014/main" id="{AE1C8591-D458-44C9-9543-718AEBC86047}"/>
                </a:ext>
              </a:extLst>
            </p:cNvPr>
            <p:cNvSpPr txBox="1"/>
            <p:nvPr/>
          </p:nvSpPr>
          <p:spPr>
            <a:xfrm>
              <a:off x="127802" y="472209"/>
              <a:ext cx="2134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Arial Rounded MT Bold" panose="020F0704030504030204" pitchFamily="34" charset="0"/>
                </a:rPr>
                <a:t>Input Point Clouds</a:t>
              </a:r>
              <a:endParaRPr lang="zh-CN" altLang="en-US" sz="1400" dirty="0">
                <a:latin typeface="Arial Rounded MT Bold" panose="020F0704030504030204" pitchFamily="34" charset="0"/>
              </a:endParaRPr>
            </a:p>
          </p:txBody>
        </p:sp>
        <p:grpSp>
          <p:nvGrpSpPr>
            <p:cNvPr id="406" name="组合 405">
              <a:extLst>
                <a:ext uri="{FF2B5EF4-FFF2-40B4-BE49-F238E27FC236}">
                  <a16:creationId xmlns:a16="http://schemas.microsoft.com/office/drawing/2014/main" id="{078E3BC6-12CF-4CA6-874A-23E36DD740F3}"/>
                </a:ext>
              </a:extLst>
            </p:cNvPr>
            <p:cNvGrpSpPr/>
            <p:nvPr/>
          </p:nvGrpSpPr>
          <p:grpSpPr>
            <a:xfrm>
              <a:off x="136843" y="1880280"/>
              <a:ext cx="2116440" cy="574931"/>
              <a:chOff x="1234462" y="2889932"/>
              <a:chExt cx="2116440" cy="574931"/>
            </a:xfrm>
          </p:grpSpPr>
          <p:cxnSp>
            <p:nvCxnSpPr>
              <p:cNvPr id="429" name="Straight Arrow Connector 14">
                <a:extLst>
                  <a:ext uri="{FF2B5EF4-FFF2-40B4-BE49-F238E27FC236}">
                    <a16:creationId xmlns:a16="http://schemas.microsoft.com/office/drawing/2014/main" id="{8821E074-B71C-467A-B593-61E635BA97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8069" y="3194863"/>
                <a:ext cx="1142114" cy="0"/>
              </a:xfrm>
              <a:prstGeom prst="straightConnector1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0" name="TextBox 15">
                <a:extLst>
                  <a:ext uri="{FF2B5EF4-FFF2-40B4-BE49-F238E27FC236}">
                    <a16:creationId xmlns:a16="http://schemas.microsoft.com/office/drawing/2014/main" id="{AF995833-EC2A-4EF6-9D6A-2CB006BB39C9}"/>
                  </a:ext>
                </a:extLst>
              </p:cNvPr>
              <p:cNvSpPr txBox="1"/>
              <p:nvPr/>
            </p:nvSpPr>
            <p:spPr>
              <a:xfrm>
                <a:off x="1688471" y="2922392"/>
                <a:ext cx="10422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b="1" dirty="0">
                    <a:solidFill>
                      <a:schemeClr val="accent2">
                        <a:lumMod val="75000"/>
                      </a:schemeClr>
                    </a:solidFill>
                    <a:latin typeface="Lucida Sans" panose="020B0602030504020204" pitchFamily="34" charset="0"/>
                    <a:cs typeface="Times New Roman" panose="02020603050405020304" pitchFamily="18" charset="0"/>
                  </a:rPr>
                  <a:t>Interaction</a:t>
                </a:r>
              </a:p>
            </p:txBody>
          </p:sp>
          <p:pic>
            <p:nvPicPr>
              <p:cNvPr id="431" name="图片 430">
                <a:extLst>
                  <a:ext uri="{FF2B5EF4-FFF2-40B4-BE49-F238E27FC236}">
                    <a16:creationId xmlns:a16="http://schemas.microsoft.com/office/drawing/2014/main" id="{7DC6DB78-5C8A-4025-8D60-D9045EF70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757352" y="2930787"/>
                <a:ext cx="395844" cy="528152"/>
              </a:xfrm>
              <a:prstGeom prst="rect">
                <a:avLst/>
              </a:prstGeom>
            </p:spPr>
          </p:pic>
          <p:pic>
            <p:nvPicPr>
              <p:cNvPr id="432" name="图片 431">
                <a:extLst>
                  <a:ext uri="{FF2B5EF4-FFF2-40B4-BE49-F238E27FC236}">
                    <a16:creationId xmlns:a16="http://schemas.microsoft.com/office/drawing/2014/main" id="{5D94C022-6483-4C6A-9F00-435B2BEB8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4462" y="2924863"/>
                <a:ext cx="404798" cy="540000"/>
              </a:xfrm>
              <a:prstGeom prst="rect">
                <a:avLst/>
              </a:prstGeom>
            </p:spPr>
          </p:pic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B390E34B-F193-4B2B-AB8D-5C2F67E1319B}"/>
                  </a:ext>
                </a:extLst>
              </p:cNvPr>
              <p:cNvSpPr/>
              <p:nvPr/>
            </p:nvSpPr>
            <p:spPr>
              <a:xfrm>
                <a:off x="1490412" y="2906275"/>
                <a:ext cx="157636" cy="79326"/>
              </a:xfrm>
              <a:prstGeom prst="rect">
                <a:avLst/>
              </a:prstGeom>
              <a:solidFill>
                <a:srgbClr val="DED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582F6F7E-4B5B-4CA8-9B05-6FC1F5F8B386}"/>
                  </a:ext>
                </a:extLst>
              </p:cNvPr>
              <p:cNvSpPr/>
              <p:nvPr/>
            </p:nvSpPr>
            <p:spPr>
              <a:xfrm rot="839514">
                <a:off x="1363025" y="2889932"/>
                <a:ext cx="157636" cy="79326"/>
              </a:xfrm>
              <a:prstGeom prst="rect">
                <a:avLst/>
              </a:prstGeom>
              <a:solidFill>
                <a:srgbClr val="DED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5" name="矩形 434">
                <a:extLst>
                  <a:ext uri="{FF2B5EF4-FFF2-40B4-BE49-F238E27FC236}">
                    <a16:creationId xmlns:a16="http://schemas.microsoft.com/office/drawing/2014/main" id="{CD7D8308-FD12-46F3-990F-D1E25D17653B}"/>
                  </a:ext>
                </a:extLst>
              </p:cNvPr>
              <p:cNvSpPr/>
              <p:nvPr/>
            </p:nvSpPr>
            <p:spPr>
              <a:xfrm rot="5400000">
                <a:off x="1407211" y="3141275"/>
                <a:ext cx="393007" cy="68708"/>
              </a:xfrm>
              <a:prstGeom prst="rect">
                <a:avLst/>
              </a:prstGeom>
              <a:solidFill>
                <a:srgbClr val="DED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A103767F-0C23-4E37-A31B-4A7E8B6EBDA9}"/>
                  </a:ext>
                </a:extLst>
              </p:cNvPr>
              <p:cNvSpPr/>
              <p:nvPr/>
            </p:nvSpPr>
            <p:spPr>
              <a:xfrm rot="5400000">
                <a:off x="1338155" y="3025894"/>
                <a:ext cx="79200" cy="39600"/>
              </a:xfrm>
              <a:prstGeom prst="rect">
                <a:avLst/>
              </a:prstGeom>
              <a:solidFill>
                <a:srgbClr val="DED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362A1C2-9474-4B8F-B431-CF20986D46BE}"/>
                  </a:ext>
                </a:extLst>
              </p:cNvPr>
              <p:cNvSpPr/>
              <p:nvPr/>
            </p:nvSpPr>
            <p:spPr>
              <a:xfrm rot="10800000">
                <a:off x="1318961" y="2946001"/>
                <a:ext cx="79200" cy="39600"/>
              </a:xfrm>
              <a:prstGeom prst="rect">
                <a:avLst/>
              </a:prstGeom>
              <a:solidFill>
                <a:srgbClr val="DED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8" name="矩形 437">
                <a:extLst>
                  <a:ext uri="{FF2B5EF4-FFF2-40B4-BE49-F238E27FC236}">
                    <a16:creationId xmlns:a16="http://schemas.microsoft.com/office/drawing/2014/main" id="{377BEF90-76A2-402D-AE58-BE5E4C1F70AD}"/>
                  </a:ext>
                </a:extLst>
              </p:cNvPr>
              <p:cNvSpPr/>
              <p:nvPr/>
            </p:nvSpPr>
            <p:spPr>
              <a:xfrm rot="10800000">
                <a:off x="2762505" y="2937794"/>
                <a:ext cx="238680" cy="62344"/>
              </a:xfrm>
              <a:prstGeom prst="rect">
                <a:avLst/>
              </a:prstGeom>
              <a:solidFill>
                <a:srgbClr val="DED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92B78195-741C-4737-B7E5-B135AC4DCA69}"/>
                  </a:ext>
                </a:extLst>
              </p:cNvPr>
              <p:cNvSpPr/>
              <p:nvPr/>
            </p:nvSpPr>
            <p:spPr>
              <a:xfrm rot="16200000">
                <a:off x="2989055" y="3000120"/>
                <a:ext cx="238680" cy="62344"/>
              </a:xfrm>
              <a:prstGeom prst="rect">
                <a:avLst/>
              </a:prstGeom>
              <a:solidFill>
                <a:srgbClr val="DED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D4E90565-9856-4EC6-9DCC-7C8A825B834D}"/>
                  </a:ext>
                </a:extLst>
              </p:cNvPr>
              <p:cNvSpPr/>
              <p:nvPr/>
            </p:nvSpPr>
            <p:spPr>
              <a:xfrm rot="20059884">
                <a:off x="2977845" y="2890198"/>
                <a:ext cx="238680" cy="62344"/>
              </a:xfrm>
              <a:prstGeom prst="rect">
                <a:avLst/>
              </a:prstGeom>
              <a:solidFill>
                <a:srgbClr val="DED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1" name="矩形 440">
                <a:extLst>
                  <a:ext uri="{FF2B5EF4-FFF2-40B4-BE49-F238E27FC236}">
                    <a16:creationId xmlns:a16="http://schemas.microsoft.com/office/drawing/2014/main" id="{CF80590D-EDC7-40B1-A46D-BC17007EE01A}"/>
                  </a:ext>
                </a:extLst>
              </p:cNvPr>
              <p:cNvSpPr/>
              <p:nvPr/>
            </p:nvSpPr>
            <p:spPr>
              <a:xfrm rot="20059884">
                <a:off x="3112222" y="3051947"/>
                <a:ext cx="238680" cy="62344"/>
              </a:xfrm>
              <a:prstGeom prst="rect">
                <a:avLst/>
              </a:prstGeom>
              <a:solidFill>
                <a:srgbClr val="DED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矩形 441">
                <a:extLst>
                  <a:ext uri="{FF2B5EF4-FFF2-40B4-BE49-F238E27FC236}">
                    <a16:creationId xmlns:a16="http://schemas.microsoft.com/office/drawing/2014/main" id="{1246CCB1-8BAB-4873-920C-D7380794BF4E}"/>
                  </a:ext>
                </a:extLst>
              </p:cNvPr>
              <p:cNvSpPr/>
              <p:nvPr/>
            </p:nvSpPr>
            <p:spPr>
              <a:xfrm>
                <a:off x="2773730" y="2979494"/>
                <a:ext cx="39600" cy="373792"/>
              </a:xfrm>
              <a:prstGeom prst="rect">
                <a:avLst/>
              </a:prstGeom>
              <a:solidFill>
                <a:srgbClr val="DED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3" name="矩形 442">
                <a:extLst>
                  <a:ext uri="{FF2B5EF4-FFF2-40B4-BE49-F238E27FC236}">
                    <a16:creationId xmlns:a16="http://schemas.microsoft.com/office/drawing/2014/main" id="{1C9BD80F-A8B5-4459-BBF8-8091FEBC7F62}"/>
                  </a:ext>
                </a:extLst>
              </p:cNvPr>
              <p:cNvSpPr/>
              <p:nvPr/>
            </p:nvSpPr>
            <p:spPr>
              <a:xfrm>
                <a:off x="2832851" y="3020572"/>
                <a:ext cx="151200" cy="39600"/>
              </a:xfrm>
              <a:prstGeom prst="rect">
                <a:avLst/>
              </a:prstGeom>
              <a:solidFill>
                <a:srgbClr val="DED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4" name="矩形 443">
                <a:extLst>
                  <a:ext uri="{FF2B5EF4-FFF2-40B4-BE49-F238E27FC236}">
                    <a16:creationId xmlns:a16="http://schemas.microsoft.com/office/drawing/2014/main" id="{7502E737-4718-4AEB-8A03-EDCE453FA5A2}"/>
                  </a:ext>
                </a:extLst>
              </p:cNvPr>
              <p:cNvSpPr/>
              <p:nvPr/>
            </p:nvSpPr>
            <p:spPr>
              <a:xfrm>
                <a:off x="2834039" y="3288463"/>
                <a:ext cx="151200" cy="39600"/>
              </a:xfrm>
              <a:prstGeom prst="rect">
                <a:avLst/>
              </a:prstGeom>
              <a:solidFill>
                <a:srgbClr val="DED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5" name="矩形 444">
                <a:extLst>
                  <a:ext uri="{FF2B5EF4-FFF2-40B4-BE49-F238E27FC236}">
                    <a16:creationId xmlns:a16="http://schemas.microsoft.com/office/drawing/2014/main" id="{781C8CD1-A4EC-4B2A-9935-8DC9DF445424}"/>
                  </a:ext>
                </a:extLst>
              </p:cNvPr>
              <p:cNvSpPr/>
              <p:nvPr/>
            </p:nvSpPr>
            <p:spPr>
              <a:xfrm>
                <a:off x="2834050" y="3041398"/>
                <a:ext cx="39600" cy="252000"/>
              </a:xfrm>
              <a:prstGeom prst="rect">
                <a:avLst/>
              </a:prstGeom>
              <a:solidFill>
                <a:srgbClr val="DED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7" name="箭头: 右 406">
              <a:extLst>
                <a:ext uri="{FF2B5EF4-FFF2-40B4-BE49-F238E27FC236}">
                  <a16:creationId xmlns:a16="http://schemas.microsoft.com/office/drawing/2014/main" id="{0288A661-963B-40F3-A12C-A6FA625091E8}"/>
                </a:ext>
              </a:extLst>
            </p:cNvPr>
            <p:cNvSpPr/>
            <p:nvPr/>
          </p:nvSpPr>
          <p:spPr>
            <a:xfrm>
              <a:off x="2316914" y="1902299"/>
              <a:ext cx="280173" cy="252946"/>
            </a:xfrm>
            <a:prstGeom prst="rightArrow">
              <a:avLst>
                <a:gd name="adj1" fmla="val 40962"/>
                <a:gd name="adj2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8" name="矩形: 圆角 407">
              <a:extLst>
                <a:ext uri="{FF2B5EF4-FFF2-40B4-BE49-F238E27FC236}">
                  <a16:creationId xmlns:a16="http://schemas.microsoft.com/office/drawing/2014/main" id="{BAF37169-CDFF-422F-9217-865738569494}"/>
                </a:ext>
              </a:extLst>
            </p:cNvPr>
            <p:cNvSpPr/>
            <p:nvPr/>
          </p:nvSpPr>
          <p:spPr>
            <a:xfrm>
              <a:off x="2612373" y="473569"/>
              <a:ext cx="2327627" cy="3033835"/>
            </a:xfrm>
            <a:prstGeom prst="roundRect">
              <a:avLst>
                <a:gd name="adj" fmla="val 8795"/>
              </a:avLst>
            </a:prstGeom>
            <a:solidFill>
              <a:srgbClr val="F2DDDB"/>
            </a:solidFill>
            <a:ln>
              <a:solidFill>
                <a:srgbClr val="76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9" name="图片 408">
              <a:extLst>
                <a:ext uri="{FF2B5EF4-FFF2-40B4-BE49-F238E27FC236}">
                  <a16:creationId xmlns:a16="http://schemas.microsoft.com/office/drawing/2014/main" id="{2F4D7D06-24B1-41A4-82C6-5AB019CE08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2134" t="40128" r="38021" b="13342"/>
            <a:stretch/>
          </p:blipFill>
          <p:spPr>
            <a:xfrm>
              <a:off x="2557180" y="936056"/>
              <a:ext cx="922755" cy="933509"/>
            </a:xfrm>
            <a:prstGeom prst="rect">
              <a:avLst/>
            </a:prstGeom>
          </p:spPr>
        </p:pic>
        <p:pic>
          <p:nvPicPr>
            <p:cNvPr id="410" name="图片 409">
              <a:extLst>
                <a:ext uri="{FF2B5EF4-FFF2-40B4-BE49-F238E27FC236}">
                  <a16:creationId xmlns:a16="http://schemas.microsoft.com/office/drawing/2014/main" id="{50434E03-59F5-4BB3-BDEF-329368EB0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9044" t="33723" r="22778" b="31548"/>
            <a:stretch/>
          </p:blipFill>
          <p:spPr>
            <a:xfrm>
              <a:off x="3760298" y="936056"/>
              <a:ext cx="1047597" cy="902697"/>
            </a:xfrm>
            <a:prstGeom prst="rect">
              <a:avLst/>
            </a:prstGeom>
          </p:spPr>
        </p:pic>
        <p:grpSp>
          <p:nvGrpSpPr>
            <p:cNvPr id="411" name="组合 410">
              <a:extLst>
                <a:ext uri="{FF2B5EF4-FFF2-40B4-BE49-F238E27FC236}">
                  <a16:creationId xmlns:a16="http://schemas.microsoft.com/office/drawing/2014/main" id="{1969D21E-C422-4F2B-95BA-D22764F67F5B}"/>
                </a:ext>
              </a:extLst>
            </p:cNvPr>
            <p:cNvGrpSpPr/>
            <p:nvPr/>
          </p:nvGrpSpPr>
          <p:grpSpPr>
            <a:xfrm>
              <a:off x="2648228" y="2428603"/>
              <a:ext cx="1013535" cy="1044839"/>
              <a:chOff x="4175818" y="3295415"/>
              <a:chExt cx="1130214" cy="1165122"/>
            </a:xfrm>
          </p:grpSpPr>
          <p:pic>
            <p:nvPicPr>
              <p:cNvPr id="424" name="图片 423">
                <a:extLst>
                  <a:ext uri="{FF2B5EF4-FFF2-40B4-BE49-F238E27FC236}">
                    <a16:creationId xmlns:a16="http://schemas.microsoft.com/office/drawing/2014/main" id="{1527239E-80E8-4EDE-A31F-62D1B19878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 l="8363" t="5092" r="31025" b="31420"/>
              <a:stretch/>
            </p:blipFill>
            <p:spPr>
              <a:xfrm>
                <a:off x="4175818" y="3295415"/>
                <a:ext cx="987715" cy="1084819"/>
              </a:xfrm>
              <a:prstGeom prst="rect">
                <a:avLst/>
              </a:prstGeom>
            </p:spPr>
          </p:pic>
          <p:sp>
            <p:nvSpPr>
              <p:cNvPr id="425" name="矩形 424">
                <a:extLst>
                  <a:ext uri="{FF2B5EF4-FFF2-40B4-BE49-F238E27FC236}">
                    <a16:creationId xmlns:a16="http://schemas.microsoft.com/office/drawing/2014/main" id="{8A32F8EC-E189-429D-A431-58DD96A54F15}"/>
                  </a:ext>
                </a:extLst>
              </p:cNvPr>
              <p:cNvSpPr/>
              <p:nvPr/>
            </p:nvSpPr>
            <p:spPr>
              <a:xfrm>
                <a:off x="5046445" y="3471587"/>
                <a:ext cx="255253" cy="347938"/>
              </a:xfrm>
              <a:prstGeom prst="rect">
                <a:avLst/>
              </a:prstGeom>
              <a:solidFill>
                <a:srgbClr val="F2DD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6" name="矩形 425">
                <a:extLst>
                  <a:ext uri="{FF2B5EF4-FFF2-40B4-BE49-F238E27FC236}">
                    <a16:creationId xmlns:a16="http://schemas.microsoft.com/office/drawing/2014/main" id="{5001CC2A-BE6F-4989-ACD1-A762C1011B70}"/>
                  </a:ext>
                </a:extLst>
              </p:cNvPr>
              <p:cNvSpPr/>
              <p:nvPr/>
            </p:nvSpPr>
            <p:spPr>
              <a:xfrm rot="2749693">
                <a:off x="5012660" y="4091180"/>
                <a:ext cx="183760" cy="402985"/>
              </a:xfrm>
              <a:prstGeom prst="rect">
                <a:avLst/>
              </a:prstGeom>
              <a:solidFill>
                <a:srgbClr val="F2DD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7" name="矩形 426">
                <a:extLst>
                  <a:ext uri="{FF2B5EF4-FFF2-40B4-BE49-F238E27FC236}">
                    <a16:creationId xmlns:a16="http://schemas.microsoft.com/office/drawing/2014/main" id="{A0F58662-2FA5-47A4-BDC7-9D2AC0813D18}"/>
                  </a:ext>
                </a:extLst>
              </p:cNvPr>
              <p:cNvSpPr/>
              <p:nvPr/>
            </p:nvSpPr>
            <p:spPr>
              <a:xfrm rot="6322737">
                <a:off x="4661310" y="4227148"/>
                <a:ext cx="146188" cy="320589"/>
              </a:xfrm>
              <a:prstGeom prst="rect">
                <a:avLst/>
              </a:prstGeom>
              <a:solidFill>
                <a:srgbClr val="F2DD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EFA08734-8525-492D-B11E-F04598AABA37}"/>
                  </a:ext>
                </a:extLst>
              </p:cNvPr>
              <p:cNvSpPr/>
              <p:nvPr/>
            </p:nvSpPr>
            <p:spPr>
              <a:xfrm rot="9183304">
                <a:off x="4706417" y="4252748"/>
                <a:ext cx="158203" cy="162356"/>
              </a:xfrm>
              <a:prstGeom prst="rect">
                <a:avLst/>
              </a:prstGeom>
              <a:solidFill>
                <a:srgbClr val="F2DD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2" name="组合 411">
              <a:extLst>
                <a:ext uri="{FF2B5EF4-FFF2-40B4-BE49-F238E27FC236}">
                  <a16:creationId xmlns:a16="http://schemas.microsoft.com/office/drawing/2014/main" id="{60B127C3-90CB-4BF2-AB23-A0E8830C351B}"/>
                </a:ext>
              </a:extLst>
            </p:cNvPr>
            <p:cNvGrpSpPr/>
            <p:nvPr/>
          </p:nvGrpSpPr>
          <p:grpSpPr>
            <a:xfrm>
              <a:off x="3680793" y="2415403"/>
              <a:ext cx="1251037" cy="925478"/>
              <a:chOff x="5314142" y="3248038"/>
              <a:chExt cx="1484115" cy="1097902"/>
            </a:xfrm>
          </p:grpSpPr>
          <p:pic>
            <p:nvPicPr>
              <p:cNvPr id="418" name="图片 417">
                <a:extLst>
                  <a:ext uri="{FF2B5EF4-FFF2-40B4-BE49-F238E27FC236}">
                    <a16:creationId xmlns:a16="http://schemas.microsoft.com/office/drawing/2014/main" id="{B334732C-D082-42B6-99B9-255DA672E7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0705" t="16745" r="13189" b="17807"/>
              <a:stretch/>
            </p:blipFill>
            <p:spPr>
              <a:xfrm>
                <a:off x="5314142" y="3332503"/>
                <a:ext cx="1484115" cy="1013437"/>
              </a:xfrm>
              <a:prstGeom prst="rect">
                <a:avLst/>
              </a:prstGeom>
            </p:spPr>
          </p:pic>
          <p:sp>
            <p:nvSpPr>
              <p:cNvPr id="419" name="矩形 418">
                <a:extLst>
                  <a:ext uri="{FF2B5EF4-FFF2-40B4-BE49-F238E27FC236}">
                    <a16:creationId xmlns:a16="http://schemas.microsoft.com/office/drawing/2014/main" id="{4AC0B145-E725-4EE9-91E1-42BFB45079EE}"/>
                  </a:ext>
                </a:extLst>
              </p:cNvPr>
              <p:cNvSpPr/>
              <p:nvPr/>
            </p:nvSpPr>
            <p:spPr>
              <a:xfrm rot="6399923">
                <a:off x="6157096" y="2912590"/>
                <a:ext cx="252390" cy="923286"/>
              </a:xfrm>
              <a:prstGeom prst="rect">
                <a:avLst/>
              </a:prstGeom>
              <a:solidFill>
                <a:srgbClr val="F2DD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0" name="矩形 419">
                <a:extLst>
                  <a:ext uri="{FF2B5EF4-FFF2-40B4-BE49-F238E27FC236}">
                    <a16:creationId xmlns:a16="http://schemas.microsoft.com/office/drawing/2014/main" id="{92CF06B0-AEA0-4B22-9A57-A5FC3F059538}"/>
                  </a:ext>
                </a:extLst>
              </p:cNvPr>
              <p:cNvSpPr/>
              <p:nvPr/>
            </p:nvSpPr>
            <p:spPr>
              <a:xfrm rot="7214844">
                <a:off x="5851132" y="3086807"/>
                <a:ext cx="136879" cy="528281"/>
              </a:xfrm>
              <a:prstGeom prst="rect">
                <a:avLst/>
              </a:prstGeom>
              <a:solidFill>
                <a:srgbClr val="F2DD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1" name="矩形 420">
                <a:extLst>
                  <a:ext uri="{FF2B5EF4-FFF2-40B4-BE49-F238E27FC236}">
                    <a16:creationId xmlns:a16="http://schemas.microsoft.com/office/drawing/2014/main" id="{F68A3A85-4423-4A98-AB76-F749AD398206}"/>
                  </a:ext>
                </a:extLst>
              </p:cNvPr>
              <p:cNvSpPr/>
              <p:nvPr/>
            </p:nvSpPr>
            <p:spPr>
              <a:xfrm rot="5400000">
                <a:off x="6364037" y="3791498"/>
                <a:ext cx="315511" cy="552925"/>
              </a:xfrm>
              <a:prstGeom prst="rect">
                <a:avLst/>
              </a:prstGeom>
              <a:solidFill>
                <a:srgbClr val="F2DD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2" name="矩形 421">
                <a:extLst>
                  <a:ext uri="{FF2B5EF4-FFF2-40B4-BE49-F238E27FC236}">
                    <a16:creationId xmlns:a16="http://schemas.microsoft.com/office/drawing/2014/main" id="{A0613270-1D6B-44B9-92DD-8196753F22CB}"/>
                  </a:ext>
                </a:extLst>
              </p:cNvPr>
              <p:cNvSpPr/>
              <p:nvPr/>
            </p:nvSpPr>
            <p:spPr>
              <a:xfrm rot="5400000">
                <a:off x="6608326" y="3788716"/>
                <a:ext cx="334138" cy="45719"/>
              </a:xfrm>
              <a:prstGeom prst="rect">
                <a:avLst/>
              </a:prstGeom>
              <a:solidFill>
                <a:srgbClr val="F2DD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B74BF1B8-32A0-49AA-A976-CF3AE4676B79}"/>
                  </a:ext>
                </a:extLst>
              </p:cNvPr>
              <p:cNvSpPr/>
              <p:nvPr/>
            </p:nvSpPr>
            <p:spPr>
              <a:xfrm rot="13086806" flipH="1" flipV="1">
                <a:off x="6706514" y="3808163"/>
                <a:ext cx="49194" cy="144354"/>
              </a:xfrm>
              <a:prstGeom prst="rect">
                <a:avLst/>
              </a:prstGeom>
              <a:solidFill>
                <a:srgbClr val="F2DD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C478642A-4128-4E23-9B75-40623488B1A2}"/>
                </a:ext>
              </a:extLst>
            </p:cNvPr>
            <p:cNvSpPr/>
            <p:nvPr/>
          </p:nvSpPr>
          <p:spPr>
            <a:xfrm>
              <a:off x="2596807" y="464577"/>
              <a:ext cx="2377114" cy="3070258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4" name="文本框 413">
              <a:extLst>
                <a:ext uri="{FF2B5EF4-FFF2-40B4-BE49-F238E27FC236}">
                  <a16:creationId xmlns:a16="http://schemas.microsoft.com/office/drawing/2014/main" id="{70859D20-4F96-4244-8AB1-74D3542263BB}"/>
                </a:ext>
              </a:extLst>
            </p:cNvPr>
            <p:cNvSpPr txBox="1"/>
            <p:nvPr/>
          </p:nvSpPr>
          <p:spPr>
            <a:xfrm>
              <a:off x="3107310" y="1922424"/>
              <a:ext cx="1465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accent1">
                      <a:lumMod val="75000"/>
                    </a:schemeClr>
                  </a:solidFill>
                  <a:latin typeface="Lucida Sans" panose="020B0602030504020204" pitchFamily="34" charset="0"/>
                </a:rPr>
                <a:t>Correspondent Keypoints</a:t>
              </a:r>
              <a:endParaRPr lang="zh-CN" altLang="en-US" sz="12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0"/>
              </a:endParaRPr>
            </a:p>
          </p:txBody>
        </p:sp>
        <p:sp>
          <p:nvSpPr>
            <p:cNvPr id="415" name="文本框 414">
              <a:extLst>
                <a:ext uri="{FF2B5EF4-FFF2-40B4-BE49-F238E27FC236}">
                  <a16:creationId xmlns:a16="http://schemas.microsoft.com/office/drawing/2014/main" id="{E80CB397-8655-405A-AA8B-BDA373211F95}"/>
                </a:ext>
              </a:extLst>
            </p:cNvPr>
            <p:cNvSpPr txBox="1"/>
            <p:nvPr/>
          </p:nvSpPr>
          <p:spPr>
            <a:xfrm>
              <a:off x="2629197" y="487305"/>
              <a:ext cx="2293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Arial Rounded MT Bold" panose="020F0704030504030204" pitchFamily="34" charset="0"/>
                </a:rPr>
                <a:t>3D Implicit Transporter</a:t>
              </a:r>
              <a:endParaRPr lang="zh-CN" altLang="en-US" sz="14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16" name="太阳形 415">
              <a:extLst>
                <a:ext uri="{FF2B5EF4-FFF2-40B4-BE49-F238E27FC236}">
                  <a16:creationId xmlns:a16="http://schemas.microsoft.com/office/drawing/2014/main" id="{C0358454-75EA-46BB-9F5B-CCC5866C7D97}"/>
                </a:ext>
              </a:extLst>
            </p:cNvPr>
            <p:cNvSpPr/>
            <p:nvPr/>
          </p:nvSpPr>
          <p:spPr>
            <a:xfrm>
              <a:off x="3013575" y="1961853"/>
              <a:ext cx="216000" cy="216000"/>
            </a:xfrm>
            <a:prstGeom prst="sun">
              <a:avLst>
                <a:gd name="adj" fmla="val 23236"/>
              </a:avLst>
            </a:prstGeom>
            <a:solidFill>
              <a:srgbClr val="F854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7" name="箭头: 右 416">
              <a:extLst>
                <a:ext uri="{FF2B5EF4-FFF2-40B4-BE49-F238E27FC236}">
                  <a16:creationId xmlns:a16="http://schemas.microsoft.com/office/drawing/2014/main" id="{16E565DF-09B8-4C14-8E62-3068C8FC44A5}"/>
                </a:ext>
              </a:extLst>
            </p:cNvPr>
            <p:cNvSpPr/>
            <p:nvPr/>
          </p:nvSpPr>
          <p:spPr>
            <a:xfrm>
              <a:off x="5032795" y="1909540"/>
              <a:ext cx="280173" cy="252946"/>
            </a:xfrm>
            <a:prstGeom prst="rightArrow">
              <a:avLst>
                <a:gd name="adj1" fmla="val 40962"/>
                <a:gd name="adj2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6" name="组合 465">
            <a:extLst>
              <a:ext uri="{FF2B5EF4-FFF2-40B4-BE49-F238E27FC236}">
                <a16:creationId xmlns:a16="http://schemas.microsoft.com/office/drawing/2014/main" id="{05C78475-56F7-425B-AF3F-AC05110AA4CB}"/>
              </a:ext>
            </a:extLst>
          </p:cNvPr>
          <p:cNvGrpSpPr/>
          <p:nvPr/>
        </p:nvGrpSpPr>
        <p:grpSpPr>
          <a:xfrm>
            <a:off x="8135176" y="835566"/>
            <a:ext cx="7563309" cy="3438912"/>
            <a:chOff x="987986" y="1276837"/>
            <a:chExt cx="7563309" cy="3438912"/>
          </a:xfrm>
        </p:grpSpPr>
        <p:grpSp>
          <p:nvGrpSpPr>
            <p:cNvPr id="467" name="组合 466">
              <a:extLst>
                <a:ext uri="{FF2B5EF4-FFF2-40B4-BE49-F238E27FC236}">
                  <a16:creationId xmlns:a16="http://schemas.microsoft.com/office/drawing/2014/main" id="{1ADF7512-2921-4412-8DC1-4512A2D4C7AE}"/>
                </a:ext>
              </a:extLst>
            </p:cNvPr>
            <p:cNvGrpSpPr/>
            <p:nvPr/>
          </p:nvGrpSpPr>
          <p:grpSpPr>
            <a:xfrm>
              <a:off x="3980341" y="1276837"/>
              <a:ext cx="4570954" cy="3438912"/>
              <a:chOff x="4976719" y="1992376"/>
              <a:chExt cx="5048976" cy="3798547"/>
            </a:xfrm>
          </p:grpSpPr>
          <p:grpSp>
            <p:nvGrpSpPr>
              <p:cNvPr id="491" name="组合 490">
                <a:extLst>
                  <a:ext uri="{FF2B5EF4-FFF2-40B4-BE49-F238E27FC236}">
                    <a16:creationId xmlns:a16="http://schemas.microsoft.com/office/drawing/2014/main" id="{9107C888-5334-4A56-83FB-35C89B1054CC}"/>
                  </a:ext>
                </a:extLst>
              </p:cNvPr>
              <p:cNvGrpSpPr/>
              <p:nvPr/>
            </p:nvGrpSpPr>
            <p:grpSpPr>
              <a:xfrm>
                <a:off x="4976719" y="1992376"/>
                <a:ext cx="5048976" cy="3798547"/>
                <a:chOff x="3233284" y="1129337"/>
                <a:chExt cx="6346095" cy="4774421"/>
              </a:xfrm>
            </p:grpSpPr>
            <p:grpSp>
              <p:nvGrpSpPr>
                <p:cNvPr id="502" name="组合 501">
                  <a:extLst>
                    <a:ext uri="{FF2B5EF4-FFF2-40B4-BE49-F238E27FC236}">
                      <a16:creationId xmlns:a16="http://schemas.microsoft.com/office/drawing/2014/main" id="{54752B11-0966-44EA-BB1C-B557AAC099CA}"/>
                    </a:ext>
                  </a:extLst>
                </p:cNvPr>
                <p:cNvGrpSpPr/>
                <p:nvPr/>
              </p:nvGrpSpPr>
              <p:grpSpPr>
                <a:xfrm>
                  <a:off x="3233284" y="1129337"/>
                  <a:ext cx="6346095" cy="4774421"/>
                  <a:chOff x="3233284" y="1129337"/>
                  <a:chExt cx="6346095" cy="4774421"/>
                </a:xfrm>
              </p:grpSpPr>
              <p:pic>
                <p:nvPicPr>
                  <p:cNvPr id="512" name="图片 511">
                    <a:extLst>
                      <a:ext uri="{FF2B5EF4-FFF2-40B4-BE49-F238E27FC236}">
                        <a16:creationId xmlns:a16="http://schemas.microsoft.com/office/drawing/2014/main" id="{C858665F-B278-4D29-AC5E-D1A9BF3C35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>
                    <a:extLst>
                      <a:ext uri="{BEBA8EAE-BF5A-486C-A8C5-ECC9F3942E4B}">
                        <a14:imgProps xmlns:a14="http://schemas.microsoft.com/office/drawing/2010/main">
                          <a14:imgLayer r:embed="rId28">
                            <a14:imgEffect>
                              <a14:backgroundRemoval t="10000" b="99766" l="2814" r="98828">
                                <a14:foregroundMark x1="11899" y1="69141" x2="10844" y2="69844"/>
                                <a14:foregroundMark x1="9086" y1="69141" x2="9086" y2="69141"/>
                                <a14:foregroundMark x1="6682" y1="70078" x2="6858" y2="69844"/>
                                <a14:foregroundMark x1="4982" y1="71328" x2="4982" y2="71328"/>
                                <a14:foregroundMark x1="2872" y1="71328" x2="2872" y2="71328"/>
                                <a14:foregroundMark x1="94549" y1="16094" x2="94549" y2="16094"/>
                                <a14:foregroundMark x1="95311" y1="16641" x2="95311" y2="16641"/>
                                <a14:foregroundMark x1="96131" y1="16406" x2="96131" y2="16406"/>
                                <a14:foregroundMark x1="96131" y1="16406" x2="96131" y2="16406"/>
                                <a14:foregroundMark x1="93701" y1="26325" x2="92907" y2="29688"/>
                                <a14:foregroundMark x1="95897" y1="17031" x2="95929" y2="16897"/>
                                <a14:foregroundMark x1="75885" y1="53594" x2="75440" y2="54219"/>
                                <a14:foregroundMark x1="76386" y1="52891" x2="75885" y2="53594"/>
                                <a14:foregroundMark x1="76998" y1="52031" x2="76386" y2="52891"/>
                                <a14:foregroundMark x1="77498" y1="51328" x2="76998" y2="52031"/>
                                <a14:foregroundMark x1="77702" y1="51042" x2="77498" y2="51328"/>
                                <a14:foregroundMark x1="79168" y1="48984" x2="78933" y2="49314"/>
                                <a14:foregroundMark x1="79445" y1="48594" x2="79168" y2="48984"/>
                                <a14:foregroundMark x1="79668" y1="48281" x2="79445" y2="48594"/>
                                <a14:foregroundMark x1="79890" y1="47969" x2="79668" y2="48281"/>
                                <a14:foregroundMark x1="80558" y1="47031" x2="79890" y2="47969"/>
                                <a14:foregroundMark x1="81015" y1="46389" x2="80780" y2="46719"/>
                                <a14:foregroundMark x1="87031" y1="37939" x2="84891" y2="40945"/>
                                <a14:foregroundMark x1="74345" y1="59062" x2="73974" y2="60703"/>
                                <a14:foregroundMark x1="75302" y1="54829" x2="74345" y2="59062"/>
                                <a14:foregroundMark x1="96320" y1="27328" x2="95905" y2="27880"/>
                                <a14:foregroundMark x1="81067" y1="70234" x2="98828" y2="76016"/>
                                <a14:foregroundMark x1="98828" y1="76016" x2="98828" y2="76016"/>
                                <a14:foregroundMark x1="69073" y1="99388" x2="68992" y2="99766"/>
                                <a14:foregroundMark x1="70544" y1="92500" x2="70378" y2="93277"/>
                                <a14:foregroundMark x1="70679" y1="91868" x2="70544" y2="92500"/>
                                <a14:foregroundMark x1="73015" y1="80938" x2="72957" y2="81208"/>
                                <a14:foregroundMark x1="73132" y1="80391" x2="73015" y2="80938"/>
                                <a14:foregroundMark x1="73916" y1="76719" x2="73132" y2="80391"/>
                                <a14:foregroundMark x1="94499" y1="26630" x2="93376" y2="30469"/>
                                <a14:foregroundMark x1="93376" y1="30469" x2="85932" y2="37656"/>
                                <a14:foregroundMark x1="85932" y1="37656" x2="85932" y2="37656"/>
                                <a14:foregroundMark x1="96366" y1="28594" x2="87456" y2="36641"/>
                                <a14:foregroundMark x1="87757" y1="37891" x2="87397" y2="38281"/>
                                <a14:foregroundMark x1="92732" y1="32500" x2="87757" y2="37891"/>
                                <a14:foregroundMark x1="80305" y1="45859" x2="80305" y2="45859"/>
                                <a14:foregroundMark x1="81301" y1="44453" x2="81301" y2="44453"/>
                                <a14:foregroundMark x1="82181" y1="43281" x2="82181" y2="43281"/>
                                <a14:foregroundMark x1="83001" y1="42266" x2="83001" y2="42266"/>
                                <a14:foregroundMark x1="96909" y1="24889" x2="96600" y2="27578"/>
                                <a14:foregroundMark x1="97128" y1="18281" x2="97479" y2="25313"/>
                                <a14:backgroundMark x1="48007" y1="69531" x2="48769" y2="79141"/>
                                <a14:backgroundMark x1="40445" y1="75000" x2="37573" y2="85000"/>
                                <a14:backgroundMark x1="37339" y1="82813" x2="33001" y2="92031"/>
                                <a14:backgroundMark x1="42907" y1="86250" x2="60668" y2="94453"/>
                                <a14:backgroundMark x1="86635" y1="85234" x2="94842" y2="97344"/>
                                <a14:backgroundMark x1="83470" y1="80625" x2="91735" y2="83359"/>
                                <a14:backgroundMark x1="91735" y1="83359" x2="91325" y2="83359"/>
                                <a14:backgroundMark x1="79426" y1="61563" x2="83529" y2="66953"/>
                                <a14:backgroundMark x1="73154" y1="85078" x2="72567" y2="93516"/>
                                <a14:backgroundMark x1="77726" y1="86797" x2="77784" y2="98516"/>
                                <a14:backgroundMark x1="77784" y1="98516" x2="77140" y2="98594"/>
                                <a14:backgroundMark x1="72860" y1="83359" x2="72392" y2="89375"/>
                                <a14:backgroundMark x1="70574" y1="93281" x2="70516" y2="97969"/>
                                <a14:backgroundMark x1="70750" y1="94141" x2="69519" y2="95469"/>
                                <a14:backgroundMark x1="73564" y1="81641" x2="72450" y2="84141"/>
                                <a14:backgroundMark x1="75557" y1="82734" x2="75791" y2="84453"/>
                                <a14:backgroundMark x1="69402" y1="95078" x2="68581" y2="99219"/>
                                <a14:backgroundMark x1="85287" y1="19063" x2="93142" y2="17813"/>
                                <a14:backgroundMark x1="81697" y1="45859" x2="81184" y2="46563"/>
                                <a14:backgroundMark x1="82721" y1="44453" x2="81697" y2="45859"/>
                                <a14:backgroundMark x1="83575" y1="43281" x2="82721" y2="44453"/>
                                <a14:backgroundMark x1="84314" y1="42266" x2="83575" y2="43281"/>
                                <a14:backgroundMark x1="85111" y1="41172" x2="84314" y2="42266"/>
                                <a14:backgroundMark x1="79191" y1="49141" x2="79836" y2="50703"/>
                                <a14:backgroundMark x1="86753" y1="39609" x2="87179" y2="39225"/>
                                <a14:backgroundMark x1="94431" y1="18750" x2="94569" y2="19068"/>
                                <a14:backgroundMark x1="73974" y1="54688" x2="74267" y2="55469"/>
                                <a14:backgroundMark x1="74385" y1="54609" x2="75205" y2="52969"/>
                                <a14:backgroundMark x1="73505" y1="59062" x2="73505" y2="59062"/>
                                <a14:backgroundMark x1="75147" y1="60781" x2="75147" y2="60781"/>
                                <a14:backgroundMark x1="73271" y1="80391" x2="73271" y2="80391"/>
                                <a14:backgroundMark x1="72860" y1="81016" x2="72860" y2="81016"/>
                                <a14:backgroundMark x1="73798" y1="80469" x2="73798" y2="80469"/>
                                <a14:backgroundMark x1="74326" y1="80547" x2="74326" y2="80547"/>
                                <a14:backgroundMark x1="74443" y1="80469" x2="74443" y2="80469"/>
                                <a14:backgroundMark x1="73329" y1="80938" x2="73329" y2="80938"/>
                                <a14:backgroundMark x1="73271" y1="81406" x2="73271" y2="81406"/>
                                <a14:backgroundMark x1="72978" y1="81406" x2="72978" y2="81406"/>
                                <a14:backgroundMark x1="70750" y1="92500" x2="70750" y2="92500"/>
                                <a14:backgroundMark x1="70281" y1="92734" x2="70281" y2="92734"/>
                                <a14:backgroundMark x1="70340" y1="92266" x2="70340" y2="92266"/>
                                <a14:backgroundMark x1="70516" y1="93672" x2="70516" y2="93672"/>
                                <a14:backgroundMark x1="75498" y1="82578" x2="75498" y2="82578"/>
                                <a14:backgroundMark x1="94959" y1="21875" x2="94959" y2="21875"/>
                                <a14:backgroundMark x1="80774" y1="46406" x2="80774" y2="46406"/>
                                <a14:backgroundMark x1="79660" y1="48281" x2="79660" y2="48281"/>
                                <a14:backgroundMark x1="75615" y1="52891" x2="75615" y2="52891"/>
                                <a14:backgroundMark x1="75733" y1="52031" x2="75733" y2="52031"/>
                                <a14:backgroundMark x1="76260" y1="51250" x2="76260" y2="51250"/>
                                <a14:backgroundMark x1="76495" y1="50938" x2="76495" y2="50938"/>
                                <a14:backgroundMark x1="75967" y1="52031" x2="75967" y2="52031"/>
                                <a14:backgroundMark x1="76436" y1="50859" x2="76436" y2="50859"/>
                                <a14:backgroundMark x1="77491" y1="51328" x2="77491" y2="51328"/>
                                <a14:backgroundMark x1="75381" y1="53594" x2="75381" y2="53594"/>
                                <a14:backgroundMark x1="79308" y1="48984" x2="79308" y2="48984"/>
                                <a14:backgroundMark x1="79308" y1="48594" x2="79308" y2="48594"/>
                                <a14:backgroundMark x1="79484" y1="48125" x2="79484" y2="48125"/>
                                <a14:backgroundMark x1="80422" y1="46719" x2="80422" y2="46719"/>
                                <a14:backgroundMark x1="80891" y1="46797" x2="80891" y2="46797"/>
                                <a14:backgroundMark x1="79836" y1="47969" x2="79836" y2="47969"/>
                                <a14:backgroundMark x1="79660" y1="47969" x2="79660" y2="47969"/>
                                <a14:backgroundMark x1="80481" y1="47031" x2="80481" y2="47031"/>
                                <a14:backgroundMark x1="80715" y1="46797" x2="80715" y2="46797"/>
                                <a14:backgroundMark x1="80715" y1="46797" x2="80715" y2="46797"/>
                                <a14:backgroundMark x1="63130" y1="58828" x2="63130" y2="58828"/>
                                <a14:backgroundMark x1="60199" y1="59531" x2="60199" y2="59531"/>
                                <a14:backgroundMark x1="63658" y1="58906" x2="63658" y2="58906"/>
                                <a14:backgroundMark x1="88159" y1="37891" x2="88159" y2="37891"/>
                                <a14:backgroundMark x1="87691" y1="37734" x2="87691" y2="37734"/>
                              </a14:backgroundRemoval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61009">
                    <a:off x="3939722" y="1576752"/>
                    <a:ext cx="5613127" cy="42114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513" name="矩形 512">
                    <a:extLst>
                      <a:ext uri="{FF2B5EF4-FFF2-40B4-BE49-F238E27FC236}">
                        <a16:creationId xmlns:a16="http://schemas.microsoft.com/office/drawing/2014/main" id="{478AD162-92E0-491B-A31C-89B59FAC2CD8}"/>
                      </a:ext>
                    </a:extLst>
                  </p:cNvPr>
                  <p:cNvSpPr/>
                  <p:nvPr/>
                </p:nvSpPr>
                <p:spPr>
                  <a:xfrm>
                    <a:off x="3968560" y="1775531"/>
                    <a:ext cx="5610819" cy="4128227"/>
                  </a:xfrm>
                  <a:prstGeom prst="rect">
                    <a:avLst/>
                  </a:prstGeom>
                  <a:solidFill>
                    <a:srgbClr val="FFFFFF">
                      <a:alpha val="50196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 dirty="0"/>
                  </a:p>
                </p:txBody>
              </p:sp>
              <p:pic>
                <p:nvPicPr>
                  <p:cNvPr id="514" name="图片 513">
                    <a:extLst>
                      <a:ext uri="{FF2B5EF4-FFF2-40B4-BE49-F238E27FC236}">
                        <a16:creationId xmlns:a16="http://schemas.microsoft.com/office/drawing/2014/main" id="{0569DC1A-D349-4E19-8BE3-B5BEF5E9ED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9">
                    <a:extLst>
                      <a:ext uri="{BEBA8EAE-BF5A-486C-A8C5-ECC9F3942E4B}">
                        <a14:imgProps xmlns:a14="http://schemas.microsoft.com/office/drawing/2010/main">
                          <a14:imgLayer r:embed="rId30">
                            <a14:imgEffect>
                              <a14:backgroundRemoval t="8125" b="99609" l="9965" r="99590">
                                <a14:foregroundMark x1="18699" y1="68203" x2="18699" y2="68203"/>
                                <a14:foregroundMark x1="63423" y1="8125" x2="63423" y2="8125"/>
                                <a14:foregroundMark x1="75733" y1="9688" x2="75733" y2="9688"/>
                                <a14:foregroundMark x1="38159" y1="25156" x2="38159" y2="25156"/>
                                <a14:foregroundMark x1="38159" y1="25156" x2="38159" y2="25156"/>
                                <a14:foregroundMark x1="36870" y1="29453" x2="36870" y2="29453"/>
                                <a14:foregroundMark x1="38628" y1="31563" x2="38628" y2="31563"/>
                                <a14:foregroundMark x1="35170" y1="32188" x2="35170" y2="32188"/>
                                <a14:foregroundMark x1="36108" y1="30625" x2="36108" y2="30625"/>
                                <a14:foregroundMark x1="35639" y1="32969" x2="35639" y2="32969"/>
                                <a14:foregroundMark x1="35639" y1="32969" x2="35639" y2="32969"/>
                                <a14:foregroundMark x1="35639" y1="34922" x2="35639" y2="34922"/>
                                <a14:foregroundMark x1="34936" y1="33594" x2="34936" y2="33594"/>
                                <a14:foregroundMark x1="34818" y1="35547" x2="34818" y2="35547"/>
                                <a14:foregroundMark x1="90445" y1="74141" x2="90445" y2="74141"/>
                                <a14:foregroundMark x1="75733" y1="9844" x2="75733" y2="9844"/>
                                <a14:foregroundMark x1="75733" y1="10547" x2="75864" y2="11992"/>
                                <a14:foregroundMark x1="76442" y1="25163" x2="75498" y2="33281"/>
                                <a14:foregroundMark x1="76084" y1="31250" x2="79132" y2="50234"/>
                                <a14:foregroundMark x1="77550" y1="38281" x2="79660" y2="51016"/>
                                <a14:foregroundMark x1="78722" y1="43281" x2="79894" y2="51875"/>
                                <a14:foregroundMark x1="75850" y1="10313" x2="75971" y2="11961"/>
                                <a14:foregroundMark x1="76377" y1="10156" x2="76462" y2="11815"/>
                                <a14:foregroundMark x1="75615" y1="9531" x2="76206" y2="11891"/>
                                <a14:foregroundMark x1="56096" y1="13672" x2="60434" y2="9297"/>
                                <a14:foregroundMark x1="76833" y1="21297" x2="76333" y2="24375"/>
                                <a14:foregroundMark x1="76576" y1="21289" x2="76729" y2="22813"/>
                                <a14:foregroundMark x1="75440" y1="10000" x2="75647" y2="12057"/>
                                <a14:foregroundMark x1="76729" y1="22813" x2="75850" y2="25703"/>
                                <a14:foregroundMark x1="76612" y1="22969" x2="75733" y2="28984"/>
                                <a14:foregroundMark x1="76377" y1="13203" x2="76377" y2="19844"/>
                                <a14:foregroundMark x1="76612" y1="12891" x2="76436" y2="21563"/>
                                <a14:foregroundMark x1="76846" y1="13203" x2="76377" y2="22656"/>
                                <a14:foregroundMark x1="77257" y1="15781" x2="76905" y2="20781"/>
                                <a14:foregroundMark x1="92438" y1="71563" x2="99590" y2="74688"/>
                                <a14:foregroundMark x1="82356" y1="63516" x2="84291" y2="68281"/>
                                <a14:foregroundMark x1="82591" y1="63047" x2="83998" y2="67188"/>
                                <a14:foregroundMark x1="83646" y1="83359" x2="81536" y2="99609"/>
                                <a14:foregroundMark x1="77550" y1="90078" x2="76612" y2="92188"/>
                                <a14:backgroundMark x1="58968" y1="72969" x2="58968" y2="72969"/>
                                <a14:backgroundMark x1="56800" y1="46875" x2="56800" y2="46875"/>
                                <a14:backgroundMark x1="49531" y1="35234" x2="49531" y2="35234"/>
                                <a14:backgroundMark x1="49531" y1="35234" x2="49531" y2="35234"/>
                                <a14:backgroundMark x1="47011" y1="43984" x2="47011" y2="43984"/>
                                <a14:backgroundMark x1="54338" y1="39844" x2="54338" y2="39844"/>
                                <a14:backgroundMark x1="56448" y1="33438" x2="56448" y2="33438"/>
                                <a14:backgroundMark x1="56448" y1="33438" x2="56448" y2="33438"/>
                                <a14:backgroundMark x1="55041" y1="34297" x2="55041" y2="34297"/>
                                <a14:backgroundMark x1="63658" y1="63594" x2="63658" y2="63594"/>
                                <a14:backgroundMark x1="57797" y1="13553" x2="66002" y2="8984"/>
                                <a14:backgroundMark x1="66002" y1="8984" x2="71454" y2="14219"/>
                                <a14:backgroundMark x1="73095" y1="14141" x2="74241" y2="18076"/>
                                <a14:backgroundMark x1="56272" y1="31875" x2="56272" y2="31875"/>
                                <a14:backgroundMark x1="58499" y1="27891" x2="54689" y2="41250"/>
                                <a14:backgroundMark x1="54689" y1="41250" x2="63013" y2="43125"/>
                                <a14:backgroundMark x1="74560" y1="24375" x2="74560" y2="26484"/>
                                <a14:backgroundMark x1="75733" y1="12031" x2="75875" y2="12864"/>
                                <a14:backgroundMark x1="82181" y1="86094" x2="80832" y2="89922"/>
                              </a14:backgroundRemoval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33284" y="1162290"/>
                    <a:ext cx="6068198" cy="4552927"/>
                  </a:xfrm>
                  <a:prstGeom prst="rect">
                    <a:avLst/>
                  </a:prstGeom>
                </p:spPr>
              </p:pic>
              <p:pic>
                <p:nvPicPr>
                  <p:cNvPr id="515" name="图片 514">
                    <a:extLst>
                      <a:ext uri="{FF2B5EF4-FFF2-40B4-BE49-F238E27FC236}">
                        <a16:creationId xmlns:a16="http://schemas.microsoft.com/office/drawing/2014/main" id="{90C63B06-1519-4B35-8CA8-27E6E1B073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 rot="191372">
                    <a:off x="5211971" y="2517604"/>
                    <a:ext cx="1579001" cy="2755631"/>
                  </a:xfrm>
                  <a:prstGeom prst="rect">
                    <a:avLst/>
                  </a:prstGeom>
                </p:spPr>
              </p:pic>
              <p:pic>
                <p:nvPicPr>
                  <p:cNvPr id="516" name="图片 515">
                    <a:extLst>
                      <a:ext uri="{FF2B5EF4-FFF2-40B4-BE49-F238E27FC236}">
                        <a16:creationId xmlns:a16="http://schemas.microsoft.com/office/drawing/2014/main" id="{655E0F71-12A2-400D-A088-514548AC87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2">
                    <a:extLst>
                      <a:ext uri="{BEBA8EAE-BF5A-486C-A8C5-ECC9F3942E4B}">
                        <a14:imgProps xmlns:a14="http://schemas.microsoft.com/office/drawing/2010/main">
                          <a14:imgLayer r:embed="rId30">
                            <a14:imgEffect>
                              <a14:backgroundRemoval t="8125" b="90000" l="9965" r="90445">
                                <a14:foregroundMark x1="18699" y1="68203" x2="18699" y2="68203"/>
                                <a14:foregroundMark x1="63423" y1="8125" x2="63423" y2="8125"/>
                                <a14:foregroundMark x1="75733" y1="9688" x2="75733" y2="9688"/>
                                <a14:foregroundMark x1="59789" y1="10703" x2="59789" y2="10703"/>
                                <a14:foregroundMark x1="58851" y1="11484" x2="58851" y2="11484"/>
                                <a14:foregroundMark x1="57913" y1="12891" x2="57913" y2="12891"/>
                                <a14:foregroundMark x1="38159" y1="25156" x2="38159" y2="25156"/>
                                <a14:foregroundMark x1="38159" y1="25156" x2="38159" y2="25156"/>
                                <a14:foregroundMark x1="36870" y1="29453" x2="36870" y2="29453"/>
                                <a14:foregroundMark x1="38628" y1="31563" x2="38628" y2="31563"/>
                                <a14:foregroundMark x1="35170" y1="32188" x2="35170" y2="32188"/>
                                <a14:foregroundMark x1="36108" y1="30625" x2="36108" y2="30625"/>
                                <a14:foregroundMark x1="35639" y1="32969" x2="35639" y2="32969"/>
                                <a14:foregroundMark x1="35639" y1="32969" x2="35639" y2="32969"/>
                                <a14:foregroundMark x1="35639" y1="34922" x2="35639" y2="34922"/>
                                <a14:foregroundMark x1="34936" y1="33594" x2="34936" y2="33594"/>
                                <a14:foregroundMark x1="34818" y1="35547" x2="34818" y2="35547"/>
                                <a14:foregroundMark x1="90445" y1="74141" x2="90445" y2="74141"/>
                                <a14:foregroundMark x1="76553" y1="12734" x2="76553" y2="12734"/>
                                <a14:foregroundMark x1="76553" y1="12734" x2="76553" y2="12734"/>
                                <a14:foregroundMark x1="76553" y1="17969" x2="76553" y2="17969"/>
                                <a14:foregroundMark x1="76788" y1="18828" x2="76788" y2="18828"/>
                                <a14:foregroundMark x1="76788" y1="15781" x2="76788" y2="15781"/>
                                <a14:foregroundMark x1="76788" y1="15781" x2="76788" y2="15781"/>
                                <a14:foregroundMark x1="75733" y1="9844" x2="75733" y2="9844"/>
                                <a14:foregroundMark x1="76553" y1="12422" x2="76553" y2="12422"/>
                                <a14:foregroundMark x1="76553" y1="12422" x2="76553" y2="12422"/>
                                <a14:foregroundMark x1="76671" y1="13203" x2="76671" y2="13203"/>
                                <a14:backgroundMark x1="58968" y1="72969" x2="58968" y2="72969"/>
                                <a14:backgroundMark x1="56800" y1="46875" x2="56800" y2="46875"/>
                                <a14:backgroundMark x1="49531" y1="35234" x2="49531" y2="35234"/>
                                <a14:backgroundMark x1="49531" y1="35234" x2="49531" y2="35234"/>
                                <a14:backgroundMark x1="47011" y1="43984" x2="47011" y2="43984"/>
                                <a14:backgroundMark x1="54338" y1="39844" x2="54338" y2="39844"/>
                                <a14:backgroundMark x1="56448" y1="33438" x2="56448" y2="33438"/>
                                <a14:backgroundMark x1="56448" y1="33438" x2="56448" y2="33438"/>
                                <a14:backgroundMark x1="55041" y1="34297" x2="55041" y2="34297"/>
                                <a14:backgroundMark x1="63658" y1="63594" x2="63658" y2="63594"/>
                              </a14:backgroundRemoval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652" t="74598" r="48150" b="9565"/>
                  <a:stretch/>
                </p:blipFill>
                <p:spPr>
                  <a:xfrm>
                    <a:off x="3945786" y="4555884"/>
                    <a:ext cx="2439352" cy="721042"/>
                  </a:xfrm>
                  <a:prstGeom prst="rect">
                    <a:avLst/>
                  </a:prstGeom>
                </p:spPr>
              </p:pic>
              <p:pic>
                <p:nvPicPr>
                  <p:cNvPr id="517" name="图片 516">
                    <a:extLst>
                      <a:ext uri="{FF2B5EF4-FFF2-40B4-BE49-F238E27FC236}">
                        <a16:creationId xmlns:a16="http://schemas.microsoft.com/office/drawing/2014/main" id="{086C0C02-9C6C-4FF3-AF45-1046C29FE5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2">
                    <a:extLst>
                      <a:ext uri="{BEBA8EAE-BF5A-486C-A8C5-ECC9F3942E4B}">
                        <a14:imgProps xmlns:a14="http://schemas.microsoft.com/office/drawing/2010/main">
                          <a14:imgLayer r:embed="rId30">
                            <a14:imgEffect>
                              <a14:backgroundRemoval t="8125" b="90000" l="9965" r="90445">
                                <a14:foregroundMark x1="18699" y1="68203" x2="18699" y2="68203"/>
                                <a14:foregroundMark x1="63423" y1="8125" x2="63423" y2="8125"/>
                                <a14:foregroundMark x1="75733" y1="9688" x2="75733" y2="9688"/>
                                <a14:foregroundMark x1="59789" y1="10703" x2="59789" y2="10703"/>
                                <a14:foregroundMark x1="58851" y1="11484" x2="58851" y2="11484"/>
                                <a14:foregroundMark x1="57913" y1="12891" x2="57913" y2="12891"/>
                                <a14:foregroundMark x1="38159" y1="25156" x2="38159" y2="25156"/>
                                <a14:foregroundMark x1="38159" y1="25156" x2="38159" y2="25156"/>
                                <a14:foregroundMark x1="36870" y1="29453" x2="36870" y2="29453"/>
                                <a14:foregroundMark x1="38628" y1="31563" x2="38628" y2="31563"/>
                                <a14:foregroundMark x1="35170" y1="32188" x2="35170" y2="32188"/>
                                <a14:foregroundMark x1="36108" y1="30625" x2="36108" y2="30625"/>
                                <a14:foregroundMark x1="35639" y1="32969" x2="35639" y2="32969"/>
                                <a14:foregroundMark x1="35639" y1="32969" x2="35639" y2="32969"/>
                                <a14:foregroundMark x1="35639" y1="34922" x2="35639" y2="34922"/>
                                <a14:foregroundMark x1="34936" y1="33594" x2="34936" y2="33594"/>
                                <a14:foregroundMark x1="34818" y1="35547" x2="34818" y2="35547"/>
                                <a14:foregroundMark x1="90445" y1="74141" x2="90445" y2="74141"/>
                                <a14:foregroundMark x1="76553" y1="12734" x2="76553" y2="12734"/>
                                <a14:foregroundMark x1="76553" y1="12734" x2="76553" y2="12734"/>
                                <a14:foregroundMark x1="76553" y1="17969" x2="76553" y2="17969"/>
                                <a14:foregroundMark x1="76788" y1="18828" x2="76788" y2="18828"/>
                                <a14:foregroundMark x1="76788" y1="15781" x2="76788" y2="15781"/>
                                <a14:foregroundMark x1="76788" y1="15781" x2="76788" y2="15781"/>
                                <a14:foregroundMark x1="75733" y1="9844" x2="75733" y2="9844"/>
                                <a14:foregroundMark x1="76553" y1="12422" x2="76553" y2="12422"/>
                                <a14:foregroundMark x1="76553" y1="12422" x2="76553" y2="12422"/>
                                <a14:foregroundMark x1="76671" y1="13203" x2="76671" y2="13203"/>
                                <a14:backgroundMark x1="58968" y1="72969" x2="58968" y2="72969"/>
                                <a14:backgroundMark x1="56800" y1="46875" x2="56800" y2="46875"/>
                                <a14:backgroundMark x1="49531" y1="35234" x2="49531" y2="35234"/>
                                <a14:backgroundMark x1="49531" y1="35234" x2="49531" y2="35234"/>
                                <a14:backgroundMark x1="47011" y1="43984" x2="47011" y2="43984"/>
                                <a14:backgroundMark x1="54338" y1="39844" x2="54338" y2="39844"/>
                                <a14:backgroundMark x1="56448" y1="33438" x2="56448" y2="33438"/>
                                <a14:backgroundMark x1="56448" y1="33438" x2="56448" y2="33438"/>
                                <a14:backgroundMark x1="55041" y1="34297" x2="55041" y2="34297"/>
                                <a14:backgroundMark x1="63658" y1="63594" x2="63658" y2="63594"/>
                              </a14:backgroundRemoval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054" t="5769" r="34196" b="58440"/>
                  <a:stretch/>
                </p:blipFill>
                <p:spPr>
                  <a:xfrm>
                    <a:off x="4932362" y="1429940"/>
                    <a:ext cx="2290763" cy="1629506"/>
                  </a:xfrm>
                  <a:prstGeom prst="rect">
                    <a:avLst/>
                  </a:prstGeom>
                </p:spPr>
              </p:pic>
              <p:sp>
                <p:nvSpPr>
                  <p:cNvPr id="518" name="弧形 517">
                    <a:extLst>
                      <a:ext uri="{FF2B5EF4-FFF2-40B4-BE49-F238E27FC236}">
                        <a16:creationId xmlns:a16="http://schemas.microsoft.com/office/drawing/2014/main" id="{FFA9A253-A181-427B-BD24-2DCDF38ABA33}"/>
                      </a:ext>
                    </a:extLst>
                  </p:cNvPr>
                  <p:cNvSpPr/>
                  <p:nvPr/>
                </p:nvSpPr>
                <p:spPr>
                  <a:xfrm rot="17931595">
                    <a:off x="4384619" y="2804819"/>
                    <a:ext cx="1080000" cy="1080000"/>
                  </a:xfrm>
                  <a:prstGeom prst="arc">
                    <a:avLst/>
                  </a:prstGeom>
                  <a:ln>
                    <a:solidFill>
                      <a:srgbClr val="C00000"/>
                    </a:solidFill>
                    <a:tailEnd type="triangle" w="lg" len="med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19" name="直接连接符 518">
                    <a:extLst>
                      <a:ext uri="{FF2B5EF4-FFF2-40B4-BE49-F238E27FC236}">
                        <a16:creationId xmlns:a16="http://schemas.microsoft.com/office/drawing/2014/main" id="{19B00B75-1906-47F0-B6C6-40D45631C6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50994" y="3161061"/>
                    <a:ext cx="114465" cy="1223949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  <a:prstDash val="dash"/>
                    <a:headEnd type="oval" w="med" len="med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0" name="文本框 54">
                    <a:extLst>
                      <a:ext uri="{FF2B5EF4-FFF2-40B4-BE49-F238E27FC236}">
                        <a16:creationId xmlns:a16="http://schemas.microsoft.com/office/drawing/2014/main" id="{555F873F-A34B-45BB-88B9-52410525CF83}"/>
                      </a:ext>
                    </a:extLst>
                  </p:cNvPr>
                  <p:cNvSpPr txBox="1"/>
                  <p:nvPr/>
                </p:nvSpPr>
                <p:spPr>
                  <a:xfrm>
                    <a:off x="6015863" y="4303147"/>
                    <a:ext cx="1016449" cy="6836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zh-CN" sz="1300" dirty="0">
                        <a:cs typeface="Times New Roman" panose="02020603050405020304" pitchFamily="18" charset="0"/>
                      </a:rPr>
                      <a:t>Suction</a:t>
                    </a:r>
                  </a:p>
                  <a:p>
                    <a:pPr algn="ctr"/>
                    <a:r>
                      <a:rPr lang="en-US" altLang="zh-CN" sz="1300" dirty="0">
                        <a:cs typeface="Times New Roman" panose="02020603050405020304" pitchFamily="18" charset="0"/>
                      </a:rPr>
                      <a:t>Gripper</a:t>
                    </a:r>
                    <a:endParaRPr lang="zh-CN" altLang="en-US" sz="1300" dirty="0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21" name="文本框 55">
                    <a:extLst>
                      <a:ext uri="{FF2B5EF4-FFF2-40B4-BE49-F238E27FC236}">
                        <a16:creationId xmlns:a16="http://schemas.microsoft.com/office/drawing/2014/main" id="{C8999780-6DAF-4C42-BA91-EC4C035CFC1B}"/>
                      </a:ext>
                    </a:extLst>
                  </p:cNvPr>
                  <p:cNvSpPr txBox="1"/>
                  <p:nvPr/>
                </p:nvSpPr>
                <p:spPr>
                  <a:xfrm>
                    <a:off x="8412313" y="1129337"/>
                    <a:ext cx="1084668" cy="4059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zh-CN" sz="1300" dirty="0">
                        <a:cs typeface="Times New Roman" panose="02020603050405020304" pitchFamily="18" charset="0"/>
                      </a:rPr>
                      <a:t>Air Tube</a:t>
                    </a:r>
                  </a:p>
                </p:txBody>
              </p:sp>
              <p:cxnSp>
                <p:nvCxnSpPr>
                  <p:cNvPr id="522" name="直接连接符 521">
                    <a:extLst>
                      <a:ext uri="{FF2B5EF4-FFF2-40B4-BE49-F238E27FC236}">
                        <a16:creationId xmlns:a16="http://schemas.microsoft.com/office/drawing/2014/main" id="{0D1F2BA4-657B-444F-9D86-537A9C0367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88834" y="1333090"/>
                    <a:ext cx="732162" cy="19370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  <a:prstDash val="dash"/>
                    <a:headEnd type="oval" w="med" len="med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03" name="矩形 502">
                  <a:extLst>
                    <a:ext uri="{FF2B5EF4-FFF2-40B4-BE49-F238E27FC236}">
                      <a16:creationId xmlns:a16="http://schemas.microsoft.com/office/drawing/2014/main" id="{517684B4-FEE9-4589-8E1E-A1F621B6CDEF}"/>
                    </a:ext>
                  </a:extLst>
                </p:cNvPr>
                <p:cNvSpPr/>
                <p:nvPr/>
              </p:nvSpPr>
              <p:spPr>
                <a:xfrm rot="20439429">
                  <a:off x="9304339" y="2439299"/>
                  <a:ext cx="108300" cy="2624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04" name="矩形 503">
                  <a:extLst>
                    <a:ext uri="{FF2B5EF4-FFF2-40B4-BE49-F238E27FC236}">
                      <a16:creationId xmlns:a16="http://schemas.microsoft.com/office/drawing/2014/main" id="{AF594950-CF9C-4DA3-8D11-4D83F85505CF}"/>
                    </a:ext>
                  </a:extLst>
                </p:cNvPr>
                <p:cNvSpPr/>
                <p:nvPr/>
              </p:nvSpPr>
              <p:spPr>
                <a:xfrm rot="20439429">
                  <a:off x="9392995" y="2471966"/>
                  <a:ext cx="56195" cy="1361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05" name="矩形 504">
                  <a:extLst>
                    <a:ext uri="{FF2B5EF4-FFF2-40B4-BE49-F238E27FC236}">
                      <a16:creationId xmlns:a16="http://schemas.microsoft.com/office/drawing/2014/main" id="{E5815084-44B5-4E51-B83C-C444398A41EB}"/>
                    </a:ext>
                  </a:extLst>
                </p:cNvPr>
                <p:cNvSpPr/>
                <p:nvPr/>
              </p:nvSpPr>
              <p:spPr>
                <a:xfrm rot="1854825">
                  <a:off x="9365864" y="2694740"/>
                  <a:ext cx="56195" cy="1361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06" name="矩形 505">
                  <a:extLst>
                    <a:ext uri="{FF2B5EF4-FFF2-40B4-BE49-F238E27FC236}">
                      <a16:creationId xmlns:a16="http://schemas.microsoft.com/office/drawing/2014/main" id="{528C296E-FD09-4786-B21A-DB82FCD39DC5}"/>
                    </a:ext>
                  </a:extLst>
                </p:cNvPr>
                <p:cNvSpPr/>
                <p:nvPr/>
              </p:nvSpPr>
              <p:spPr>
                <a:xfrm rot="739875">
                  <a:off x="9402086" y="2587608"/>
                  <a:ext cx="56195" cy="1361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07" name="矩形 506">
                  <a:extLst>
                    <a:ext uri="{FF2B5EF4-FFF2-40B4-BE49-F238E27FC236}">
                      <a16:creationId xmlns:a16="http://schemas.microsoft.com/office/drawing/2014/main" id="{054513C3-4DBD-4EAD-85BA-B96FB036B258}"/>
                    </a:ext>
                  </a:extLst>
                </p:cNvPr>
                <p:cNvSpPr/>
                <p:nvPr/>
              </p:nvSpPr>
              <p:spPr>
                <a:xfrm rot="3706260">
                  <a:off x="8936811" y="3082141"/>
                  <a:ext cx="278985" cy="4293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08" name="矩形 507">
                  <a:extLst>
                    <a:ext uri="{FF2B5EF4-FFF2-40B4-BE49-F238E27FC236}">
                      <a16:creationId xmlns:a16="http://schemas.microsoft.com/office/drawing/2014/main" id="{9578C772-D78A-4EA3-BB55-55EB01E8307B}"/>
                    </a:ext>
                  </a:extLst>
                </p:cNvPr>
                <p:cNvSpPr/>
                <p:nvPr/>
              </p:nvSpPr>
              <p:spPr>
                <a:xfrm rot="3109350">
                  <a:off x="8646989" y="3333597"/>
                  <a:ext cx="166520" cy="2562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09" name="矩形 508">
                  <a:extLst>
                    <a:ext uri="{FF2B5EF4-FFF2-40B4-BE49-F238E27FC236}">
                      <a16:creationId xmlns:a16="http://schemas.microsoft.com/office/drawing/2014/main" id="{28E72711-DD6D-4BC7-A105-B79DA3CF7CC3}"/>
                    </a:ext>
                  </a:extLst>
                </p:cNvPr>
                <p:cNvSpPr/>
                <p:nvPr/>
              </p:nvSpPr>
              <p:spPr>
                <a:xfrm rot="21322303">
                  <a:off x="9359292" y="2661023"/>
                  <a:ext cx="70054" cy="1078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10" name="任意多边形: 形状 509">
                  <a:extLst>
                    <a:ext uri="{FF2B5EF4-FFF2-40B4-BE49-F238E27FC236}">
                      <a16:creationId xmlns:a16="http://schemas.microsoft.com/office/drawing/2014/main" id="{B7D5486F-E265-4CF3-BFD3-539F91FB151C}"/>
                    </a:ext>
                  </a:extLst>
                </p:cNvPr>
                <p:cNvSpPr/>
                <p:nvPr/>
              </p:nvSpPr>
              <p:spPr>
                <a:xfrm>
                  <a:off x="9313069" y="2366964"/>
                  <a:ext cx="165802" cy="345344"/>
                </a:xfrm>
                <a:custGeom>
                  <a:avLst/>
                  <a:gdLst>
                    <a:gd name="connsiteX0" fmla="*/ 0 w 184606"/>
                    <a:gd name="connsiteY0" fmla="*/ 0 h 353615"/>
                    <a:gd name="connsiteX1" fmla="*/ 7144 w 184606"/>
                    <a:gd name="connsiteY1" fmla="*/ 4762 h 353615"/>
                    <a:gd name="connsiteX2" fmla="*/ 20240 w 184606"/>
                    <a:gd name="connsiteY2" fmla="*/ 13096 h 353615"/>
                    <a:gd name="connsiteX3" fmla="*/ 28575 w 184606"/>
                    <a:gd name="connsiteY3" fmla="*/ 22621 h 353615"/>
                    <a:gd name="connsiteX4" fmla="*/ 45244 w 184606"/>
                    <a:gd name="connsiteY4" fmla="*/ 34528 h 353615"/>
                    <a:gd name="connsiteX5" fmla="*/ 59531 w 184606"/>
                    <a:gd name="connsiteY5" fmla="*/ 47625 h 353615"/>
                    <a:gd name="connsiteX6" fmla="*/ 63103 w 184606"/>
                    <a:gd name="connsiteY6" fmla="*/ 53578 h 353615"/>
                    <a:gd name="connsiteX7" fmla="*/ 77390 w 184606"/>
                    <a:gd name="connsiteY7" fmla="*/ 63103 h 353615"/>
                    <a:gd name="connsiteX8" fmla="*/ 94059 w 184606"/>
                    <a:gd name="connsiteY8" fmla="*/ 79771 h 353615"/>
                    <a:gd name="connsiteX9" fmla="*/ 98822 w 184606"/>
                    <a:gd name="connsiteY9" fmla="*/ 86915 h 353615"/>
                    <a:gd name="connsiteX10" fmla="*/ 101203 w 184606"/>
                    <a:gd name="connsiteY10" fmla="*/ 94059 h 353615"/>
                    <a:gd name="connsiteX11" fmla="*/ 126206 w 184606"/>
                    <a:gd name="connsiteY11" fmla="*/ 130968 h 353615"/>
                    <a:gd name="connsiteX12" fmla="*/ 133350 w 184606"/>
                    <a:gd name="connsiteY12" fmla="*/ 141684 h 353615"/>
                    <a:gd name="connsiteX13" fmla="*/ 139303 w 184606"/>
                    <a:gd name="connsiteY13" fmla="*/ 150018 h 353615"/>
                    <a:gd name="connsiteX14" fmla="*/ 144065 w 184606"/>
                    <a:gd name="connsiteY14" fmla="*/ 159543 h 353615"/>
                    <a:gd name="connsiteX15" fmla="*/ 152400 w 184606"/>
                    <a:gd name="connsiteY15" fmla="*/ 169068 h 353615"/>
                    <a:gd name="connsiteX16" fmla="*/ 157162 w 184606"/>
                    <a:gd name="connsiteY16" fmla="*/ 179784 h 353615"/>
                    <a:gd name="connsiteX17" fmla="*/ 164306 w 184606"/>
                    <a:gd name="connsiteY17" fmla="*/ 194071 h 353615"/>
                    <a:gd name="connsiteX18" fmla="*/ 169069 w 184606"/>
                    <a:gd name="connsiteY18" fmla="*/ 202406 h 353615"/>
                    <a:gd name="connsiteX19" fmla="*/ 179784 w 184606"/>
                    <a:gd name="connsiteY19" fmla="*/ 223837 h 353615"/>
                    <a:gd name="connsiteX20" fmla="*/ 180975 w 184606"/>
                    <a:gd name="connsiteY20" fmla="*/ 230981 h 353615"/>
                    <a:gd name="connsiteX21" fmla="*/ 182165 w 184606"/>
                    <a:gd name="connsiteY21" fmla="*/ 242887 h 353615"/>
                    <a:gd name="connsiteX22" fmla="*/ 183356 w 184606"/>
                    <a:gd name="connsiteY22" fmla="*/ 252412 h 353615"/>
                    <a:gd name="connsiteX23" fmla="*/ 183356 w 184606"/>
                    <a:gd name="connsiteY23" fmla="*/ 305990 h 353615"/>
                    <a:gd name="connsiteX24" fmla="*/ 179784 w 184606"/>
                    <a:gd name="connsiteY24" fmla="*/ 341709 h 353615"/>
                    <a:gd name="connsiteX25" fmla="*/ 178594 w 184606"/>
                    <a:gd name="connsiteY25" fmla="*/ 353615 h 353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84606" h="353615">
                      <a:moveTo>
                        <a:pt x="0" y="0"/>
                      </a:moveTo>
                      <a:cubicBezTo>
                        <a:pt x="2381" y="1587"/>
                        <a:pt x="4876" y="3017"/>
                        <a:pt x="7144" y="4762"/>
                      </a:cubicBezTo>
                      <a:cubicBezTo>
                        <a:pt x="18343" y="13376"/>
                        <a:pt x="11203" y="10838"/>
                        <a:pt x="20240" y="13096"/>
                      </a:cubicBezTo>
                      <a:cubicBezTo>
                        <a:pt x="22130" y="15458"/>
                        <a:pt x="25806" y="20503"/>
                        <a:pt x="28575" y="22621"/>
                      </a:cubicBezTo>
                      <a:cubicBezTo>
                        <a:pt x="33999" y="26769"/>
                        <a:pt x="39999" y="30156"/>
                        <a:pt x="45244" y="34528"/>
                      </a:cubicBezTo>
                      <a:cubicBezTo>
                        <a:pt x="50064" y="38545"/>
                        <a:pt x="55531" y="42736"/>
                        <a:pt x="59531" y="47625"/>
                      </a:cubicBezTo>
                      <a:cubicBezTo>
                        <a:pt x="60996" y="49416"/>
                        <a:pt x="61555" y="51858"/>
                        <a:pt x="63103" y="53578"/>
                      </a:cubicBezTo>
                      <a:cubicBezTo>
                        <a:pt x="71496" y="62903"/>
                        <a:pt x="68158" y="56712"/>
                        <a:pt x="77390" y="63103"/>
                      </a:cubicBezTo>
                      <a:cubicBezTo>
                        <a:pt x="83570" y="67381"/>
                        <a:pt x="89494" y="73960"/>
                        <a:pt x="94059" y="79771"/>
                      </a:cubicBezTo>
                      <a:cubicBezTo>
                        <a:pt x="95827" y="82022"/>
                        <a:pt x="97234" y="84534"/>
                        <a:pt x="98822" y="86915"/>
                      </a:cubicBezTo>
                      <a:cubicBezTo>
                        <a:pt x="99616" y="89296"/>
                        <a:pt x="100038" y="91835"/>
                        <a:pt x="101203" y="94059"/>
                      </a:cubicBezTo>
                      <a:cubicBezTo>
                        <a:pt x="110827" y="112431"/>
                        <a:pt x="113672" y="113559"/>
                        <a:pt x="126206" y="130968"/>
                      </a:cubicBezTo>
                      <a:cubicBezTo>
                        <a:pt x="128714" y="134452"/>
                        <a:pt x="130918" y="138146"/>
                        <a:pt x="133350" y="141684"/>
                      </a:cubicBezTo>
                      <a:cubicBezTo>
                        <a:pt x="135284" y="144497"/>
                        <a:pt x="137776" y="146964"/>
                        <a:pt x="139303" y="150018"/>
                      </a:cubicBezTo>
                      <a:cubicBezTo>
                        <a:pt x="140890" y="153193"/>
                        <a:pt x="142054" y="156618"/>
                        <a:pt x="144065" y="159543"/>
                      </a:cubicBezTo>
                      <a:cubicBezTo>
                        <a:pt x="146455" y="163020"/>
                        <a:pt x="150108" y="165526"/>
                        <a:pt x="152400" y="169068"/>
                      </a:cubicBezTo>
                      <a:cubicBezTo>
                        <a:pt x="154523" y="172350"/>
                        <a:pt x="155481" y="176255"/>
                        <a:pt x="157162" y="179784"/>
                      </a:cubicBezTo>
                      <a:cubicBezTo>
                        <a:pt x="159451" y="184591"/>
                        <a:pt x="161826" y="189359"/>
                        <a:pt x="164306" y="194071"/>
                      </a:cubicBezTo>
                      <a:cubicBezTo>
                        <a:pt x="165796" y="196903"/>
                        <a:pt x="167769" y="199482"/>
                        <a:pt x="169069" y="202406"/>
                      </a:cubicBezTo>
                      <a:cubicBezTo>
                        <a:pt x="178486" y="223595"/>
                        <a:pt x="168567" y="208134"/>
                        <a:pt x="179784" y="223837"/>
                      </a:cubicBezTo>
                      <a:cubicBezTo>
                        <a:pt x="180181" y="226218"/>
                        <a:pt x="180676" y="228585"/>
                        <a:pt x="180975" y="230981"/>
                      </a:cubicBezTo>
                      <a:cubicBezTo>
                        <a:pt x="181470" y="234939"/>
                        <a:pt x="181725" y="238923"/>
                        <a:pt x="182165" y="242887"/>
                      </a:cubicBezTo>
                      <a:cubicBezTo>
                        <a:pt x="182518" y="246067"/>
                        <a:pt x="182959" y="249237"/>
                        <a:pt x="183356" y="252412"/>
                      </a:cubicBezTo>
                      <a:cubicBezTo>
                        <a:pt x="184641" y="278097"/>
                        <a:pt x="185367" y="278335"/>
                        <a:pt x="183356" y="305990"/>
                      </a:cubicBezTo>
                      <a:cubicBezTo>
                        <a:pt x="182488" y="317924"/>
                        <a:pt x="181476" y="329864"/>
                        <a:pt x="179784" y="341709"/>
                      </a:cubicBezTo>
                      <a:cubicBezTo>
                        <a:pt x="177826" y="355413"/>
                        <a:pt x="175871" y="340006"/>
                        <a:pt x="178594" y="353615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11" name="任意多边形: 形状 510">
                  <a:extLst>
                    <a:ext uri="{FF2B5EF4-FFF2-40B4-BE49-F238E27FC236}">
                      <a16:creationId xmlns:a16="http://schemas.microsoft.com/office/drawing/2014/main" id="{718D7980-047F-408F-872D-F2434109869C}"/>
                    </a:ext>
                  </a:extLst>
                </p:cNvPr>
                <p:cNvSpPr/>
                <p:nvPr/>
              </p:nvSpPr>
              <p:spPr>
                <a:xfrm>
                  <a:off x="9245206" y="2330054"/>
                  <a:ext cx="244348" cy="472678"/>
                </a:xfrm>
                <a:custGeom>
                  <a:avLst/>
                  <a:gdLst>
                    <a:gd name="connsiteX0" fmla="*/ 0 w 244348"/>
                    <a:gd name="connsiteY0" fmla="*/ 0 h 472678"/>
                    <a:gd name="connsiteX1" fmla="*/ 10716 w 244348"/>
                    <a:gd name="connsiteY1" fmla="*/ 3571 h 472678"/>
                    <a:gd name="connsiteX2" fmla="*/ 20241 w 244348"/>
                    <a:gd name="connsiteY2" fmla="*/ 9525 h 472678"/>
                    <a:gd name="connsiteX3" fmla="*/ 47625 w 244348"/>
                    <a:gd name="connsiteY3" fmla="*/ 11906 h 472678"/>
                    <a:gd name="connsiteX4" fmla="*/ 52388 w 244348"/>
                    <a:gd name="connsiteY4" fmla="*/ 15478 h 472678"/>
                    <a:gd name="connsiteX5" fmla="*/ 59532 w 244348"/>
                    <a:gd name="connsiteY5" fmla="*/ 19050 h 472678"/>
                    <a:gd name="connsiteX6" fmla="*/ 63103 w 244348"/>
                    <a:gd name="connsiteY6" fmla="*/ 22621 h 472678"/>
                    <a:gd name="connsiteX7" fmla="*/ 77391 w 244348"/>
                    <a:gd name="connsiteY7" fmla="*/ 29765 h 472678"/>
                    <a:gd name="connsiteX8" fmla="*/ 80963 w 244348"/>
                    <a:gd name="connsiteY8" fmla="*/ 32146 h 472678"/>
                    <a:gd name="connsiteX9" fmla="*/ 90488 w 244348"/>
                    <a:gd name="connsiteY9" fmla="*/ 39290 h 472678"/>
                    <a:gd name="connsiteX10" fmla="*/ 94060 w 244348"/>
                    <a:gd name="connsiteY10" fmla="*/ 40481 h 472678"/>
                    <a:gd name="connsiteX11" fmla="*/ 105966 w 244348"/>
                    <a:gd name="connsiteY11" fmla="*/ 48815 h 472678"/>
                    <a:gd name="connsiteX12" fmla="*/ 116682 w 244348"/>
                    <a:gd name="connsiteY12" fmla="*/ 57150 h 472678"/>
                    <a:gd name="connsiteX13" fmla="*/ 120253 w 244348"/>
                    <a:gd name="connsiteY13" fmla="*/ 59531 h 472678"/>
                    <a:gd name="connsiteX14" fmla="*/ 123825 w 244348"/>
                    <a:gd name="connsiteY14" fmla="*/ 64293 h 472678"/>
                    <a:gd name="connsiteX15" fmla="*/ 133350 w 244348"/>
                    <a:gd name="connsiteY15" fmla="*/ 69056 h 472678"/>
                    <a:gd name="connsiteX16" fmla="*/ 145257 w 244348"/>
                    <a:gd name="connsiteY16" fmla="*/ 82153 h 472678"/>
                    <a:gd name="connsiteX17" fmla="*/ 151210 w 244348"/>
                    <a:gd name="connsiteY17" fmla="*/ 86915 h 472678"/>
                    <a:gd name="connsiteX18" fmla="*/ 157163 w 244348"/>
                    <a:gd name="connsiteY18" fmla="*/ 94059 h 472678"/>
                    <a:gd name="connsiteX19" fmla="*/ 163116 w 244348"/>
                    <a:gd name="connsiteY19" fmla="*/ 98821 h 472678"/>
                    <a:gd name="connsiteX20" fmla="*/ 170260 w 244348"/>
                    <a:gd name="connsiteY20" fmla="*/ 105965 h 472678"/>
                    <a:gd name="connsiteX21" fmla="*/ 172641 w 244348"/>
                    <a:gd name="connsiteY21" fmla="*/ 110728 h 472678"/>
                    <a:gd name="connsiteX22" fmla="*/ 176213 w 244348"/>
                    <a:gd name="connsiteY22" fmla="*/ 115490 h 472678"/>
                    <a:gd name="connsiteX23" fmla="*/ 179785 w 244348"/>
                    <a:gd name="connsiteY23" fmla="*/ 123825 h 472678"/>
                    <a:gd name="connsiteX24" fmla="*/ 180975 w 244348"/>
                    <a:gd name="connsiteY24" fmla="*/ 127396 h 472678"/>
                    <a:gd name="connsiteX25" fmla="*/ 185738 w 244348"/>
                    <a:gd name="connsiteY25" fmla="*/ 134540 h 472678"/>
                    <a:gd name="connsiteX26" fmla="*/ 197644 w 244348"/>
                    <a:gd name="connsiteY26" fmla="*/ 151209 h 472678"/>
                    <a:gd name="connsiteX27" fmla="*/ 202407 w 244348"/>
                    <a:gd name="connsiteY27" fmla="*/ 163115 h 472678"/>
                    <a:gd name="connsiteX28" fmla="*/ 208360 w 244348"/>
                    <a:gd name="connsiteY28" fmla="*/ 177403 h 472678"/>
                    <a:gd name="connsiteX29" fmla="*/ 213122 w 244348"/>
                    <a:gd name="connsiteY29" fmla="*/ 188118 h 472678"/>
                    <a:gd name="connsiteX30" fmla="*/ 215503 w 244348"/>
                    <a:gd name="connsiteY30" fmla="*/ 194071 h 472678"/>
                    <a:gd name="connsiteX31" fmla="*/ 217885 w 244348"/>
                    <a:gd name="connsiteY31" fmla="*/ 197643 h 472678"/>
                    <a:gd name="connsiteX32" fmla="*/ 222647 w 244348"/>
                    <a:gd name="connsiteY32" fmla="*/ 210740 h 472678"/>
                    <a:gd name="connsiteX33" fmla="*/ 225028 w 244348"/>
                    <a:gd name="connsiteY33" fmla="*/ 215503 h 472678"/>
                    <a:gd name="connsiteX34" fmla="*/ 226219 w 244348"/>
                    <a:gd name="connsiteY34" fmla="*/ 222646 h 472678"/>
                    <a:gd name="connsiteX35" fmla="*/ 229791 w 244348"/>
                    <a:gd name="connsiteY35" fmla="*/ 226218 h 472678"/>
                    <a:gd name="connsiteX36" fmla="*/ 233363 w 244348"/>
                    <a:gd name="connsiteY36" fmla="*/ 247650 h 472678"/>
                    <a:gd name="connsiteX37" fmla="*/ 235744 w 244348"/>
                    <a:gd name="connsiteY37" fmla="*/ 252412 h 472678"/>
                    <a:gd name="connsiteX38" fmla="*/ 236935 w 244348"/>
                    <a:gd name="connsiteY38" fmla="*/ 255984 h 472678"/>
                    <a:gd name="connsiteX39" fmla="*/ 240507 w 244348"/>
                    <a:gd name="connsiteY39" fmla="*/ 270271 h 472678"/>
                    <a:gd name="connsiteX40" fmla="*/ 241697 w 244348"/>
                    <a:gd name="connsiteY40" fmla="*/ 275034 h 472678"/>
                    <a:gd name="connsiteX41" fmla="*/ 242888 w 244348"/>
                    <a:gd name="connsiteY41" fmla="*/ 338137 h 472678"/>
                    <a:gd name="connsiteX42" fmla="*/ 240507 w 244348"/>
                    <a:gd name="connsiteY42" fmla="*/ 344090 h 472678"/>
                    <a:gd name="connsiteX43" fmla="*/ 235744 w 244348"/>
                    <a:gd name="connsiteY43" fmla="*/ 352425 h 472678"/>
                    <a:gd name="connsiteX44" fmla="*/ 232172 w 244348"/>
                    <a:gd name="connsiteY44" fmla="*/ 361950 h 472678"/>
                    <a:gd name="connsiteX45" fmla="*/ 227410 w 244348"/>
                    <a:gd name="connsiteY45" fmla="*/ 369093 h 472678"/>
                    <a:gd name="connsiteX46" fmla="*/ 223838 w 244348"/>
                    <a:gd name="connsiteY46" fmla="*/ 378618 h 472678"/>
                    <a:gd name="connsiteX47" fmla="*/ 220266 w 244348"/>
                    <a:gd name="connsiteY47" fmla="*/ 384571 h 472678"/>
                    <a:gd name="connsiteX48" fmla="*/ 216694 w 244348"/>
                    <a:gd name="connsiteY48" fmla="*/ 386953 h 472678"/>
                    <a:gd name="connsiteX49" fmla="*/ 213122 w 244348"/>
                    <a:gd name="connsiteY49" fmla="*/ 397668 h 472678"/>
                    <a:gd name="connsiteX50" fmla="*/ 210741 w 244348"/>
                    <a:gd name="connsiteY50" fmla="*/ 401240 h 472678"/>
                    <a:gd name="connsiteX51" fmla="*/ 204788 w 244348"/>
                    <a:gd name="connsiteY51" fmla="*/ 410765 h 472678"/>
                    <a:gd name="connsiteX52" fmla="*/ 202407 w 244348"/>
                    <a:gd name="connsiteY52" fmla="*/ 417909 h 472678"/>
                    <a:gd name="connsiteX53" fmla="*/ 201216 w 244348"/>
                    <a:gd name="connsiteY53" fmla="*/ 422671 h 472678"/>
                    <a:gd name="connsiteX54" fmla="*/ 196453 w 244348"/>
                    <a:gd name="connsiteY54" fmla="*/ 432196 h 472678"/>
                    <a:gd name="connsiteX55" fmla="*/ 192882 w 244348"/>
                    <a:gd name="connsiteY55" fmla="*/ 438150 h 472678"/>
                    <a:gd name="connsiteX56" fmla="*/ 186928 w 244348"/>
                    <a:gd name="connsiteY56" fmla="*/ 442912 h 472678"/>
                    <a:gd name="connsiteX57" fmla="*/ 179785 w 244348"/>
                    <a:gd name="connsiteY57" fmla="*/ 453628 h 472678"/>
                    <a:gd name="connsiteX58" fmla="*/ 175022 w 244348"/>
                    <a:gd name="connsiteY58" fmla="*/ 460771 h 472678"/>
                    <a:gd name="connsiteX59" fmla="*/ 169069 w 244348"/>
                    <a:gd name="connsiteY59" fmla="*/ 467915 h 472678"/>
                    <a:gd name="connsiteX60" fmla="*/ 165497 w 244348"/>
                    <a:gd name="connsiteY60" fmla="*/ 472678 h 47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</a:cxnLst>
                  <a:rect l="l" t="t" r="r" b="b"/>
                  <a:pathLst>
                    <a:path w="244348" h="472678">
                      <a:moveTo>
                        <a:pt x="0" y="0"/>
                      </a:moveTo>
                      <a:cubicBezTo>
                        <a:pt x="3572" y="1190"/>
                        <a:pt x="7309" y="1968"/>
                        <a:pt x="10716" y="3571"/>
                      </a:cubicBezTo>
                      <a:cubicBezTo>
                        <a:pt x="14104" y="5165"/>
                        <a:pt x="16589" y="8700"/>
                        <a:pt x="20241" y="9525"/>
                      </a:cubicBezTo>
                      <a:cubicBezTo>
                        <a:pt x="29178" y="11543"/>
                        <a:pt x="47625" y="11906"/>
                        <a:pt x="47625" y="11906"/>
                      </a:cubicBezTo>
                      <a:cubicBezTo>
                        <a:pt x="49213" y="13097"/>
                        <a:pt x="50686" y="14457"/>
                        <a:pt x="52388" y="15478"/>
                      </a:cubicBezTo>
                      <a:cubicBezTo>
                        <a:pt x="54671" y="16848"/>
                        <a:pt x="57317" y="17573"/>
                        <a:pt x="59532" y="19050"/>
                      </a:cubicBezTo>
                      <a:cubicBezTo>
                        <a:pt x="60933" y="19984"/>
                        <a:pt x="61659" y="21755"/>
                        <a:pt x="63103" y="22621"/>
                      </a:cubicBezTo>
                      <a:cubicBezTo>
                        <a:pt x="67669" y="25361"/>
                        <a:pt x="72693" y="27259"/>
                        <a:pt x="77391" y="29765"/>
                      </a:cubicBezTo>
                      <a:cubicBezTo>
                        <a:pt x="78654" y="30438"/>
                        <a:pt x="79806" y="31304"/>
                        <a:pt x="80963" y="32146"/>
                      </a:cubicBezTo>
                      <a:cubicBezTo>
                        <a:pt x="84173" y="34480"/>
                        <a:pt x="87140" y="37159"/>
                        <a:pt x="90488" y="39290"/>
                      </a:cubicBezTo>
                      <a:cubicBezTo>
                        <a:pt x="91547" y="39964"/>
                        <a:pt x="92869" y="40084"/>
                        <a:pt x="94060" y="40481"/>
                      </a:cubicBezTo>
                      <a:cubicBezTo>
                        <a:pt x="98029" y="43259"/>
                        <a:pt x="102142" y="45841"/>
                        <a:pt x="105966" y="48815"/>
                      </a:cubicBezTo>
                      <a:cubicBezTo>
                        <a:pt x="109538" y="51593"/>
                        <a:pt x="112917" y="54640"/>
                        <a:pt x="116682" y="57150"/>
                      </a:cubicBezTo>
                      <a:cubicBezTo>
                        <a:pt x="117872" y="57944"/>
                        <a:pt x="119241" y="58519"/>
                        <a:pt x="120253" y="59531"/>
                      </a:cubicBezTo>
                      <a:cubicBezTo>
                        <a:pt x="121656" y="60934"/>
                        <a:pt x="122238" y="63102"/>
                        <a:pt x="123825" y="64293"/>
                      </a:cubicBezTo>
                      <a:cubicBezTo>
                        <a:pt x="130642" y="69406"/>
                        <a:pt x="128311" y="64017"/>
                        <a:pt x="133350" y="69056"/>
                      </a:cubicBezTo>
                      <a:cubicBezTo>
                        <a:pt x="142882" y="78587"/>
                        <a:pt x="137338" y="75114"/>
                        <a:pt x="145257" y="82153"/>
                      </a:cubicBezTo>
                      <a:cubicBezTo>
                        <a:pt x="147156" y="83841"/>
                        <a:pt x="149413" y="85118"/>
                        <a:pt x="151210" y="86915"/>
                      </a:cubicBezTo>
                      <a:cubicBezTo>
                        <a:pt x="153402" y="89107"/>
                        <a:pt x="154971" y="91867"/>
                        <a:pt x="157163" y="94059"/>
                      </a:cubicBezTo>
                      <a:cubicBezTo>
                        <a:pt x="158960" y="95856"/>
                        <a:pt x="161236" y="97112"/>
                        <a:pt x="163116" y="98821"/>
                      </a:cubicBezTo>
                      <a:cubicBezTo>
                        <a:pt x="165608" y="101086"/>
                        <a:pt x="170260" y="105965"/>
                        <a:pt x="170260" y="105965"/>
                      </a:cubicBezTo>
                      <a:cubicBezTo>
                        <a:pt x="171054" y="107553"/>
                        <a:pt x="171700" y="109223"/>
                        <a:pt x="172641" y="110728"/>
                      </a:cubicBezTo>
                      <a:cubicBezTo>
                        <a:pt x="173693" y="112411"/>
                        <a:pt x="175263" y="113748"/>
                        <a:pt x="176213" y="115490"/>
                      </a:cubicBezTo>
                      <a:cubicBezTo>
                        <a:pt x="177660" y="118144"/>
                        <a:pt x="178662" y="121018"/>
                        <a:pt x="179785" y="123825"/>
                      </a:cubicBezTo>
                      <a:cubicBezTo>
                        <a:pt x="180251" y="124990"/>
                        <a:pt x="180366" y="126299"/>
                        <a:pt x="180975" y="127396"/>
                      </a:cubicBezTo>
                      <a:cubicBezTo>
                        <a:pt x="182365" y="129898"/>
                        <a:pt x="184201" y="132125"/>
                        <a:pt x="185738" y="134540"/>
                      </a:cubicBezTo>
                      <a:cubicBezTo>
                        <a:pt x="193607" y="146904"/>
                        <a:pt x="184040" y="133717"/>
                        <a:pt x="197644" y="151209"/>
                      </a:cubicBezTo>
                      <a:cubicBezTo>
                        <a:pt x="199933" y="162649"/>
                        <a:pt x="197058" y="151748"/>
                        <a:pt x="202407" y="163115"/>
                      </a:cubicBezTo>
                      <a:cubicBezTo>
                        <a:pt x="204604" y="167783"/>
                        <a:pt x="206328" y="172661"/>
                        <a:pt x="208360" y="177403"/>
                      </a:cubicBezTo>
                      <a:cubicBezTo>
                        <a:pt x="209900" y="180996"/>
                        <a:pt x="211671" y="184489"/>
                        <a:pt x="213122" y="188118"/>
                      </a:cubicBezTo>
                      <a:cubicBezTo>
                        <a:pt x="213916" y="190102"/>
                        <a:pt x="214547" y="192159"/>
                        <a:pt x="215503" y="194071"/>
                      </a:cubicBezTo>
                      <a:cubicBezTo>
                        <a:pt x="216143" y="195351"/>
                        <a:pt x="217245" y="196363"/>
                        <a:pt x="217885" y="197643"/>
                      </a:cubicBezTo>
                      <a:cubicBezTo>
                        <a:pt x="220486" y="202844"/>
                        <a:pt x="220427" y="205189"/>
                        <a:pt x="222647" y="210740"/>
                      </a:cubicBezTo>
                      <a:cubicBezTo>
                        <a:pt x="223306" y="212388"/>
                        <a:pt x="224234" y="213915"/>
                        <a:pt x="225028" y="215503"/>
                      </a:cubicBezTo>
                      <a:cubicBezTo>
                        <a:pt x="225425" y="217884"/>
                        <a:pt x="225239" y="220440"/>
                        <a:pt x="226219" y="222646"/>
                      </a:cubicBezTo>
                      <a:cubicBezTo>
                        <a:pt x="226903" y="224185"/>
                        <a:pt x="229225" y="224632"/>
                        <a:pt x="229791" y="226218"/>
                      </a:cubicBezTo>
                      <a:cubicBezTo>
                        <a:pt x="234745" y="240089"/>
                        <a:pt x="230235" y="236179"/>
                        <a:pt x="233363" y="247650"/>
                      </a:cubicBezTo>
                      <a:cubicBezTo>
                        <a:pt x="233830" y="249362"/>
                        <a:pt x="235045" y="250781"/>
                        <a:pt x="235744" y="252412"/>
                      </a:cubicBezTo>
                      <a:cubicBezTo>
                        <a:pt x="236238" y="253566"/>
                        <a:pt x="236612" y="254771"/>
                        <a:pt x="236935" y="255984"/>
                      </a:cubicBezTo>
                      <a:cubicBezTo>
                        <a:pt x="238200" y="260727"/>
                        <a:pt x="239317" y="265509"/>
                        <a:pt x="240507" y="270271"/>
                      </a:cubicBezTo>
                      <a:lnTo>
                        <a:pt x="241697" y="275034"/>
                      </a:lnTo>
                      <a:cubicBezTo>
                        <a:pt x="244199" y="303815"/>
                        <a:pt x="245567" y="306876"/>
                        <a:pt x="242888" y="338137"/>
                      </a:cubicBezTo>
                      <a:cubicBezTo>
                        <a:pt x="242706" y="340266"/>
                        <a:pt x="241375" y="342137"/>
                        <a:pt x="240507" y="344090"/>
                      </a:cubicBezTo>
                      <a:cubicBezTo>
                        <a:pt x="238494" y="348619"/>
                        <a:pt x="238296" y="348596"/>
                        <a:pt x="235744" y="352425"/>
                      </a:cubicBezTo>
                      <a:cubicBezTo>
                        <a:pt x="232722" y="367529"/>
                        <a:pt x="236771" y="351216"/>
                        <a:pt x="232172" y="361950"/>
                      </a:cubicBezTo>
                      <a:cubicBezTo>
                        <a:pt x="229098" y="369125"/>
                        <a:pt x="233688" y="364908"/>
                        <a:pt x="227410" y="369093"/>
                      </a:cubicBezTo>
                      <a:cubicBezTo>
                        <a:pt x="226050" y="374533"/>
                        <a:pt x="226668" y="373525"/>
                        <a:pt x="223838" y="378618"/>
                      </a:cubicBezTo>
                      <a:cubicBezTo>
                        <a:pt x="222714" y="380641"/>
                        <a:pt x="221772" y="382814"/>
                        <a:pt x="220266" y="384571"/>
                      </a:cubicBezTo>
                      <a:cubicBezTo>
                        <a:pt x="219335" y="385658"/>
                        <a:pt x="217885" y="386159"/>
                        <a:pt x="216694" y="386953"/>
                      </a:cubicBezTo>
                      <a:cubicBezTo>
                        <a:pt x="208686" y="402969"/>
                        <a:pt x="220045" y="379207"/>
                        <a:pt x="213122" y="397668"/>
                      </a:cubicBezTo>
                      <a:cubicBezTo>
                        <a:pt x="212620" y="399008"/>
                        <a:pt x="211509" y="400033"/>
                        <a:pt x="210741" y="401240"/>
                      </a:cubicBezTo>
                      <a:cubicBezTo>
                        <a:pt x="208731" y="404399"/>
                        <a:pt x="205972" y="407213"/>
                        <a:pt x="204788" y="410765"/>
                      </a:cubicBezTo>
                      <a:cubicBezTo>
                        <a:pt x="203994" y="413146"/>
                        <a:pt x="203128" y="415505"/>
                        <a:pt x="202407" y="417909"/>
                      </a:cubicBezTo>
                      <a:cubicBezTo>
                        <a:pt x="201937" y="419476"/>
                        <a:pt x="201845" y="421161"/>
                        <a:pt x="201216" y="422671"/>
                      </a:cubicBezTo>
                      <a:cubicBezTo>
                        <a:pt x="199850" y="425948"/>
                        <a:pt x="198136" y="429070"/>
                        <a:pt x="196453" y="432196"/>
                      </a:cubicBezTo>
                      <a:cubicBezTo>
                        <a:pt x="195356" y="434234"/>
                        <a:pt x="194419" y="436420"/>
                        <a:pt x="192882" y="438150"/>
                      </a:cubicBezTo>
                      <a:cubicBezTo>
                        <a:pt x="191194" y="440049"/>
                        <a:pt x="188913" y="441325"/>
                        <a:pt x="186928" y="442912"/>
                      </a:cubicBezTo>
                      <a:cubicBezTo>
                        <a:pt x="184761" y="453755"/>
                        <a:pt x="187920" y="444590"/>
                        <a:pt x="179785" y="453628"/>
                      </a:cubicBezTo>
                      <a:cubicBezTo>
                        <a:pt x="177871" y="455755"/>
                        <a:pt x="176739" y="458482"/>
                        <a:pt x="175022" y="460771"/>
                      </a:cubicBezTo>
                      <a:cubicBezTo>
                        <a:pt x="173162" y="463251"/>
                        <a:pt x="170972" y="465468"/>
                        <a:pt x="169069" y="467915"/>
                      </a:cubicBezTo>
                      <a:cubicBezTo>
                        <a:pt x="164357" y="473974"/>
                        <a:pt x="168492" y="469683"/>
                        <a:pt x="165497" y="472678"/>
                      </a:cubicBezTo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92" name="组合 491">
                <a:extLst>
                  <a:ext uri="{FF2B5EF4-FFF2-40B4-BE49-F238E27FC236}">
                    <a16:creationId xmlns:a16="http://schemas.microsoft.com/office/drawing/2014/main" id="{75AA629C-1121-4748-BCAB-8D11EA308DC1}"/>
                  </a:ext>
                </a:extLst>
              </p:cNvPr>
              <p:cNvGrpSpPr/>
              <p:nvPr/>
            </p:nvGrpSpPr>
            <p:grpSpPr>
              <a:xfrm>
                <a:off x="6642284" y="2128460"/>
                <a:ext cx="3299730" cy="1484847"/>
                <a:chOff x="6642284" y="2128460"/>
                <a:chExt cx="3299730" cy="1484847"/>
              </a:xfrm>
            </p:grpSpPr>
            <p:sp>
              <p:nvSpPr>
                <p:cNvPr id="493" name="任意多边形: 形状 492">
                  <a:extLst>
                    <a:ext uri="{FF2B5EF4-FFF2-40B4-BE49-F238E27FC236}">
                      <a16:creationId xmlns:a16="http://schemas.microsoft.com/office/drawing/2014/main" id="{C21CABF7-AA5A-4978-B85A-F48B5FA94CA4}"/>
                    </a:ext>
                  </a:extLst>
                </p:cNvPr>
                <p:cNvSpPr/>
                <p:nvPr/>
              </p:nvSpPr>
              <p:spPr>
                <a:xfrm>
                  <a:off x="8607948" y="2402993"/>
                  <a:ext cx="57783" cy="392168"/>
                </a:xfrm>
                <a:custGeom>
                  <a:avLst/>
                  <a:gdLst>
                    <a:gd name="connsiteX0" fmla="*/ 0 w 72628"/>
                    <a:gd name="connsiteY0" fmla="*/ 0 h 492919"/>
                    <a:gd name="connsiteX1" fmla="*/ 4763 w 72628"/>
                    <a:gd name="connsiteY1" fmla="*/ 5953 h 492919"/>
                    <a:gd name="connsiteX2" fmla="*/ 15478 w 72628"/>
                    <a:gd name="connsiteY2" fmla="*/ 38100 h 492919"/>
                    <a:gd name="connsiteX3" fmla="*/ 26194 w 72628"/>
                    <a:gd name="connsiteY3" fmla="*/ 61912 h 492919"/>
                    <a:gd name="connsiteX4" fmla="*/ 38100 w 72628"/>
                    <a:gd name="connsiteY4" fmla="*/ 92869 h 492919"/>
                    <a:gd name="connsiteX5" fmla="*/ 41672 w 72628"/>
                    <a:gd name="connsiteY5" fmla="*/ 101203 h 492919"/>
                    <a:gd name="connsiteX6" fmla="*/ 53578 w 72628"/>
                    <a:gd name="connsiteY6" fmla="*/ 126206 h 492919"/>
                    <a:gd name="connsiteX7" fmla="*/ 55960 w 72628"/>
                    <a:gd name="connsiteY7" fmla="*/ 134540 h 492919"/>
                    <a:gd name="connsiteX8" fmla="*/ 63103 w 72628"/>
                    <a:gd name="connsiteY8" fmla="*/ 153590 h 492919"/>
                    <a:gd name="connsiteX9" fmla="*/ 65485 w 72628"/>
                    <a:gd name="connsiteY9" fmla="*/ 165497 h 492919"/>
                    <a:gd name="connsiteX10" fmla="*/ 67866 w 72628"/>
                    <a:gd name="connsiteY10" fmla="*/ 177403 h 492919"/>
                    <a:gd name="connsiteX11" fmla="*/ 70247 w 72628"/>
                    <a:gd name="connsiteY11" fmla="*/ 198834 h 492919"/>
                    <a:gd name="connsiteX12" fmla="*/ 72628 w 72628"/>
                    <a:gd name="connsiteY12" fmla="*/ 214312 h 492919"/>
                    <a:gd name="connsiteX13" fmla="*/ 71438 w 72628"/>
                    <a:gd name="connsiteY13" fmla="*/ 280987 h 492919"/>
                    <a:gd name="connsiteX14" fmla="*/ 70247 w 72628"/>
                    <a:gd name="connsiteY14" fmla="*/ 292894 h 492919"/>
                    <a:gd name="connsiteX15" fmla="*/ 66675 w 72628"/>
                    <a:gd name="connsiteY15" fmla="*/ 304800 h 492919"/>
                    <a:gd name="connsiteX16" fmla="*/ 63103 w 72628"/>
                    <a:gd name="connsiteY16" fmla="*/ 322659 h 492919"/>
                    <a:gd name="connsiteX17" fmla="*/ 58341 w 72628"/>
                    <a:gd name="connsiteY17" fmla="*/ 336947 h 492919"/>
                    <a:gd name="connsiteX18" fmla="*/ 55960 w 72628"/>
                    <a:gd name="connsiteY18" fmla="*/ 348853 h 492919"/>
                    <a:gd name="connsiteX19" fmla="*/ 54769 w 72628"/>
                    <a:gd name="connsiteY19" fmla="*/ 359569 h 492919"/>
                    <a:gd name="connsiteX20" fmla="*/ 51197 w 72628"/>
                    <a:gd name="connsiteY20" fmla="*/ 367903 h 492919"/>
                    <a:gd name="connsiteX21" fmla="*/ 45244 w 72628"/>
                    <a:gd name="connsiteY21" fmla="*/ 392906 h 492919"/>
                    <a:gd name="connsiteX22" fmla="*/ 44053 w 72628"/>
                    <a:gd name="connsiteY22" fmla="*/ 422672 h 492919"/>
                    <a:gd name="connsiteX23" fmla="*/ 46435 w 72628"/>
                    <a:gd name="connsiteY23" fmla="*/ 453628 h 492919"/>
                    <a:gd name="connsiteX24" fmla="*/ 47625 w 72628"/>
                    <a:gd name="connsiteY24" fmla="*/ 471487 h 492919"/>
                    <a:gd name="connsiteX25" fmla="*/ 44053 w 72628"/>
                    <a:gd name="connsiteY25" fmla="*/ 492919 h 492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2628" h="492919">
                      <a:moveTo>
                        <a:pt x="0" y="0"/>
                      </a:moveTo>
                      <a:cubicBezTo>
                        <a:pt x="1588" y="1984"/>
                        <a:pt x="3626" y="3680"/>
                        <a:pt x="4763" y="5953"/>
                      </a:cubicBezTo>
                      <a:cubicBezTo>
                        <a:pt x="9844" y="16114"/>
                        <a:pt x="11159" y="27662"/>
                        <a:pt x="15478" y="38100"/>
                      </a:cubicBezTo>
                      <a:cubicBezTo>
                        <a:pt x="18806" y="46143"/>
                        <a:pt x="23442" y="53655"/>
                        <a:pt x="26194" y="61912"/>
                      </a:cubicBezTo>
                      <a:cubicBezTo>
                        <a:pt x="31832" y="78827"/>
                        <a:pt x="28799" y="70547"/>
                        <a:pt x="38100" y="92869"/>
                      </a:cubicBezTo>
                      <a:cubicBezTo>
                        <a:pt x="39262" y="95659"/>
                        <a:pt x="40803" y="98308"/>
                        <a:pt x="41672" y="101203"/>
                      </a:cubicBezTo>
                      <a:cubicBezTo>
                        <a:pt x="46731" y="118065"/>
                        <a:pt x="43020" y="109613"/>
                        <a:pt x="53578" y="126206"/>
                      </a:cubicBezTo>
                      <a:cubicBezTo>
                        <a:pt x="54372" y="128984"/>
                        <a:pt x="54923" y="131843"/>
                        <a:pt x="55960" y="134540"/>
                      </a:cubicBezTo>
                      <a:cubicBezTo>
                        <a:pt x="62380" y="151232"/>
                        <a:pt x="57215" y="130042"/>
                        <a:pt x="63103" y="153590"/>
                      </a:cubicBezTo>
                      <a:cubicBezTo>
                        <a:pt x="64085" y="157517"/>
                        <a:pt x="64691" y="161528"/>
                        <a:pt x="65485" y="165497"/>
                      </a:cubicBezTo>
                      <a:lnTo>
                        <a:pt x="67866" y="177403"/>
                      </a:lnTo>
                      <a:cubicBezTo>
                        <a:pt x="68677" y="185513"/>
                        <a:pt x="69121" y="190951"/>
                        <a:pt x="70247" y="198834"/>
                      </a:cubicBezTo>
                      <a:cubicBezTo>
                        <a:pt x="70985" y="204002"/>
                        <a:pt x="71834" y="209153"/>
                        <a:pt x="72628" y="214312"/>
                      </a:cubicBezTo>
                      <a:cubicBezTo>
                        <a:pt x="72231" y="236537"/>
                        <a:pt x="72111" y="258769"/>
                        <a:pt x="71438" y="280987"/>
                      </a:cubicBezTo>
                      <a:cubicBezTo>
                        <a:pt x="71317" y="284974"/>
                        <a:pt x="71029" y="288983"/>
                        <a:pt x="70247" y="292894"/>
                      </a:cubicBezTo>
                      <a:cubicBezTo>
                        <a:pt x="69434" y="296957"/>
                        <a:pt x="67642" y="300771"/>
                        <a:pt x="66675" y="304800"/>
                      </a:cubicBezTo>
                      <a:cubicBezTo>
                        <a:pt x="65258" y="310703"/>
                        <a:pt x="65023" y="316900"/>
                        <a:pt x="63103" y="322659"/>
                      </a:cubicBezTo>
                      <a:cubicBezTo>
                        <a:pt x="61516" y="327422"/>
                        <a:pt x="59662" y="332104"/>
                        <a:pt x="58341" y="336947"/>
                      </a:cubicBezTo>
                      <a:cubicBezTo>
                        <a:pt x="57276" y="340852"/>
                        <a:pt x="56591" y="344855"/>
                        <a:pt x="55960" y="348853"/>
                      </a:cubicBezTo>
                      <a:cubicBezTo>
                        <a:pt x="55399" y="352403"/>
                        <a:pt x="55641" y="356082"/>
                        <a:pt x="54769" y="359569"/>
                      </a:cubicBezTo>
                      <a:cubicBezTo>
                        <a:pt x="54036" y="362501"/>
                        <a:pt x="52027" y="364997"/>
                        <a:pt x="51197" y="367903"/>
                      </a:cubicBezTo>
                      <a:cubicBezTo>
                        <a:pt x="48843" y="376141"/>
                        <a:pt x="45244" y="392906"/>
                        <a:pt x="45244" y="392906"/>
                      </a:cubicBezTo>
                      <a:cubicBezTo>
                        <a:pt x="44847" y="402828"/>
                        <a:pt x="43858" y="412744"/>
                        <a:pt x="44053" y="422672"/>
                      </a:cubicBezTo>
                      <a:cubicBezTo>
                        <a:pt x="44256" y="433019"/>
                        <a:pt x="45680" y="443306"/>
                        <a:pt x="46435" y="453628"/>
                      </a:cubicBezTo>
                      <a:cubicBezTo>
                        <a:pt x="46870" y="459578"/>
                        <a:pt x="47228" y="465534"/>
                        <a:pt x="47625" y="471487"/>
                      </a:cubicBezTo>
                      <a:cubicBezTo>
                        <a:pt x="45200" y="493314"/>
                        <a:pt x="52432" y="492919"/>
                        <a:pt x="44053" y="49291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94" name="任意多边形: 形状 493">
                  <a:extLst>
                    <a:ext uri="{FF2B5EF4-FFF2-40B4-BE49-F238E27FC236}">
                      <a16:creationId xmlns:a16="http://schemas.microsoft.com/office/drawing/2014/main" id="{E9A9FD45-571A-443A-8C81-DD1C9895B472}"/>
                    </a:ext>
                  </a:extLst>
                </p:cNvPr>
                <p:cNvSpPr/>
                <p:nvPr/>
              </p:nvSpPr>
              <p:spPr>
                <a:xfrm>
                  <a:off x="8613637" y="2388280"/>
                  <a:ext cx="59370" cy="595061"/>
                </a:xfrm>
                <a:custGeom>
                  <a:avLst/>
                  <a:gdLst>
                    <a:gd name="connsiteX0" fmla="*/ 1185 w 74622"/>
                    <a:gd name="connsiteY0" fmla="*/ 1824 h 747936"/>
                    <a:gd name="connsiteX1" fmla="*/ 4756 w 74622"/>
                    <a:gd name="connsiteY1" fmla="*/ 13730 h 747936"/>
                    <a:gd name="connsiteX2" fmla="*/ 7138 w 74622"/>
                    <a:gd name="connsiteY2" fmla="*/ 25637 h 747936"/>
                    <a:gd name="connsiteX3" fmla="*/ 14281 w 74622"/>
                    <a:gd name="connsiteY3" fmla="*/ 38733 h 747936"/>
                    <a:gd name="connsiteX4" fmla="*/ 20235 w 74622"/>
                    <a:gd name="connsiteY4" fmla="*/ 53021 h 747936"/>
                    <a:gd name="connsiteX5" fmla="*/ 26188 w 74622"/>
                    <a:gd name="connsiteY5" fmla="*/ 61355 h 747936"/>
                    <a:gd name="connsiteX6" fmla="*/ 32141 w 74622"/>
                    <a:gd name="connsiteY6" fmla="*/ 74452 h 747936"/>
                    <a:gd name="connsiteX7" fmla="*/ 33331 w 74622"/>
                    <a:gd name="connsiteY7" fmla="*/ 80405 h 747936"/>
                    <a:gd name="connsiteX8" fmla="*/ 36903 w 74622"/>
                    <a:gd name="connsiteY8" fmla="*/ 86358 h 747936"/>
                    <a:gd name="connsiteX9" fmla="*/ 38094 w 74622"/>
                    <a:gd name="connsiteY9" fmla="*/ 92312 h 747936"/>
                    <a:gd name="connsiteX10" fmla="*/ 41666 w 74622"/>
                    <a:gd name="connsiteY10" fmla="*/ 95883 h 747936"/>
                    <a:gd name="connsiteX11" fmla="*/ 42856 w 74622"/>
                    <a:gd name="connsiteY11" fmla="*/ 104218 h 747936"/>
                    <a:gd name="connsiteX12" fmla="*/ 51191 w 74622"/>
                    <a:gd name="connsiteY12" fmla="*/ 128030 h 747936"/>
                    <a:gd name="connsiteX13" fmla="*/ 57144 w 74622"/>
                    <a:gd name="connsiteY13" fmla="*/ 142318 h 747936"/>
                    <a:gd name="connsiteX14" fmla="*/ 58335 w 74622"/>
                    <a:gd name="connsiteY14" fmla="*/ 150652 h 747936"/>
                    <a:gd name="connsiteX15" fmla="*/ 59525 w 74622"/>
                    <a:gd name="connsiteY15" fmla="*/ 161368 h 747936"/>
                    <a:gd name="connsiteX16" fmla="*/ 61906 w 74622"/>
                    <a:gd name="connsiteY16" fmla="*/ 175655 h 747936"/>
                    <a:gd name="connsiteX17" fmla="*/ 63097 w 74622"/>
                    <a:gd name="connsiteY17" fmla="*/ 187562 h 747936"/>
                    <a:gd name="connsiteX18" fmla="*/ 66669 w 74622"/>
                    <a:gd name="connsiteY18" fmla="*/ 207802 h 747936"/>
                    <a:gd name="connsiteX19" fmla="*/ 67860 w 74622"/>
                    <a:gd name="connsiteY19" fmla="*/ 217327 h 747936"/>
                    <a:gd name="connsiteX20" fmla="*/ 65478 w 74622"/>
                    <a:gd name="connsiteY20" fmla="*/ 373299 h 747936"/>
                    <a:gd name="connsiteX21" fmla="*/ 64288 w 74622"/>
                    <a:gd name="connsiteY21" fmla="*/ 397112 h 747936"/>
                    <a:gd name="connsiteX22" fmla="*/ 57144 w 74622"/>
                    <a:gd name="connsiteY22" fmla="*/ 428068 h 747936"/>
                    <a:gd name="connsiteX23" fmla="*/ 54763 w 74622"/>
                    <a:gd name="connsiteY23" fmla="*/ 445927 h 747936"/>
                    <a:gd name="connsiteX24" fmla="*/ 51191 w 74622"/>
                    <a:gd name="connsiteY24" fmla="*/ 451880 h 747936"/>
                    <a:gd name="connsiteX25" fmla="*/ 50000 w 74622"/>
                    <a:gd name="connsiteY25" fmla="*/ 467358 h 747936"/>
                    <a:gd name="connsiteX26" fmla="*/ 48810 w 74622"/>
                    <a:gd name="connsiteY26" fmla="*/ 472121 h 747936"/>
                    <a:gd name="connsiteX27" fmla="*/ 41666 w 74622"/>
                    <a:gd name="connsiteY27" fmla="*/ 498315 h 747936"/>
                    <a:gd name="connsiteX28" fmla="*/ 38094 w 74622"/>
                    <a:gd name="connsiteY28" fmla="*/ 516174 h 747936"/>
                    <a:gd name="connsiteX29" fmla="*/ 34522 w 74622"/>
                    <a:gd name="connsiteY29" fmla="*/ 536415 h 747936"/>
                    <a:gd name="connsiteX30" fmla="*/ 33331 w 74622"/>
                    <a:gd name="connsiteY30" fmla="*/ 542368 h 747936"/>
                    <a:gd name="connsiteX31" fmla="*/ 29760 w 74622"/>
                    <a:gd name="connsiteY31" fmla="*/ 549512 h 747936"/>
                    <a:gd name="connsiteX32" fmla="*/ 24997 w 74622"/>
                    <a:gd name="connsiteY32" fmla="*/ 595946 h 747936"/>
                    <a:gd name="connsiteX33" fmla="*/ 20235 w 74622"/>
                    <a:gd name="connsiteY33" fmla="*/ 639999 h 747936"/>
                    <a:gd name="connsiteX34" fmla="*/ 16663 w 74622"/>
                    <a:gd name="connsiteY34" fmla="*/ 686433 h 747936"/>
                    <a:gd name="connsiteX35" fmla="*/ 13091 w 74622"/>
                    <a:gd name="connsiteY35" fmla="*/ 703102 h 747936"/>
                    <a:gd name="connsiteX36" fmla="*/ 11900 w 74622"/>
                    <a:gd name="connsiteY36" fmla="*/ 734058 h 747936"/>
                    <a:gd name="connsiteX37" fmla="*/ 9519 w 74622"/>
                    <a:gd name="connsiteY37" fmla="*/ 747155 h 747936"/>
                    <a:gd name="connsiteX38" fmla="*/ 17853 w 74622"/>
                    <a:gd name="connsiteY38" fmla="*/ 720962 h 747936"/>
                    <a:gd name="connsiteX39" fmla="*/ 26188 w 74622"/>
                    <a:gd name="connsiteY39" fmla="*/ 704293 h 747936"/>
                    <a:gd name="connsiteX40" fmla="*/ 29760 w 74622"/>
                    <a:gd name="connsiteY40" fmla="*/ 688815 h 747936"/>
                    <a:gd name="connsiteX41" fmla="*/ 39285 w 74622"/>
                    <a:gd name="connsiteY41" fmla="*/ 662621 h 747936"/>
                    <a:gd name="connsiteX42" fmla="*/ 41666 w 74622"/>
                    <a:gd name="connsiteY42" fmla="*/ 642380 h 747936"/>
                    <a:gd name="connsiteX43" fmla="*/ 44047 w 74622"/>
                    <a:gd name="connsiteY43" fmla="*/ 635237 h 747936"/>
                    <a:gd name="connsiteX44" fmla="*/ 45238 w 74622"/>
                    <a:gd name="connsiteY44" fmla="*/ 614996 h 747936"/>
                    <a:gd name="connsiteX45" fmla="*/ 47619 w 74622"/>
                    <a:gd name="connsiteY45" fmla="*/ 594755 h 747936"/>
                    <a:gd name="connsiteX46" fmla="*/ 48810 w 74622"/>
                    <a:gd name="connsiteY46" fmla="*/ 582849 h 747936"/>
                    <a:gd name="connsiteX47" fmla="*/ 53572 w 74622"/>
                    <a:gd name="connsiteY47" fmla="*/ 568562 h 747936"/>
                    <a:gd name="connsiteX48" fmla="*/ 55953 w 74622"/>
                    <a:gd name="connsiteY48" fmla="*/ 529271 h 747936"/>
                    <a:gd name="connsiteX49" fmla="*/ 58335 w 74622"/>
                    <a:gd name="connsiteY49" fmla="*/ 517365 h 747936"/>
                    <a:gd name="connsiteX50" fmla="*/ 61906 w 74622"/>
                    <a:gd name="connsiteY50" fmla="*/ 485218 h 747936"/>
                    <a:gd name="connsiteX51" fmla="*/ 66669 w 74622"/>
                    <a:gd name="connsiteY51" fmla="*/ 457833 h 747936"/>
                    <a:gd name="connsiteX52" fmla="*/ 67860 w 74622"/>
                    <a:gd name="connsiteY52" fmla="*/ 450690 h 747936"/>
                    <a:gd name="connsiteX53" fmla="*/ 69050 w 74622"/>
                    <a:gd name="connsiteY53" fmla="*/ 442355 h 747936"/>
                    <a:gd name="connsiteX54" fmla="*/ 73813 w 74622"/>
                    <a:gd name="connsiteY54" fmla="*/ 423305 h 747936"/>
                    <a:gd name="connsiteX55" fmla="*/ 71431 w 74622"/>
                    <a:gd name="connsiteY55" fmla="*/ 282812 h 747936"/>
                    <a:gd name="connsiteX56" fmla="*/ 67860 w 74622"/>
                    <a:gd name="connsiteY56" fmla="*/ 258999 h 747936"/>
                    <a:gd name="connsiteX57" fmla="*/ 60716 w 74622"/>
                    <a:gd name="connsiteY57" fmla="*/ 272096 h 747936"/>
                    <a:gd name="connsiteX58" fmla="*/ 58335 w 74622"/>
                    <a:gd name="connsiteY58" fmla="*/ 287574 h 747936"/>
                    <a:gd name="connsiteX59" fmla="*/ 54763 w 74622"/>
                    <a:gd name="connsiteY59" fmla="*/ 303052 h 747936"/>
                    <a:gd name="connsiteX60" fmla="*/ 53572 w 74622"/>
                    <a:gd name="connsiteY60" fmla="*/ 312577 h 747936"/>
                    <a:gd name="connsiteX61" fmla="*/ 52381 w 74622"/>
                    <a:gd name="connsiteY61" fmla="*/ 323293 h 747936"/>
                    <a:gd name="connsiteX62" fmla="*/ 48810 w 74622"/>
                    <a:gd name="connsiteY62" fmla="*/ 334008 h 747936"/>
                    <a:gd name="connsiteX63" fmla="*/ 47619 w 74622"/>
                    <a:gd name="connsiteY63" fmla="*/ 338771 h 747936"/>
                    <a:gd name="connsiteX64" fmla="*/ 51191 w 74622"/>
                    <a:gd name="connsiteY64" fmla="*/ 220899 h 747936"/>
                    <a:gd name="connsiteX65" fmla="*/ 52381 w 74622"/>
                    <a:gd name="connsiteY65" fmla="*/ 207802 h 747936"/>
                    <a:gd name="connsiteX66" fmla="*/ 54763 w 74622"/>
                    <a:gd name="connsiteY66" fmla="*/ 188752 h 747936"/>
                    <a:gd name="connsiteX67" fmla="*/ 52381 w 74622"/>
                    <a:gd name="connsiteY67" fmla="*/ 148271 h 747936"/>
                    <a:gd name="connsiteX68" fmla="*/ 50000 w 74622"/>
                    <a:gd name="connsiteY68" fmla="*/ 141127 h 747936"/>
                    <a:gd name="connsiteX69" fmla="*/ 47619 w 74622"/>
                    <a:gd name="connsiteY69" fmla="*/ 125649 h 747936"/>
                    <a:gd name="connsiteX70" fmla="*/ 45238 w 74622"/>
                    <a:gd name="connsiteY70" fmla="*/ 114933 h 747936"/>
                    <a:gd name="connsiteX71" fmla="*/ 44047 w 74622"/>
                    <a:gd name="connsiteY71" fmla="*/ 103027 h 747936"/>
                    <a:gd name="connsiteX72" fmla="*/ 41666 w 74622"/>
                    <a:gd name="connsiteY72" fmla="*/ 82787 h 747936"/>
                    <a:gd name="connsiteX73" fmla="*/ 38094 w 74622"/>
                    <a:gd name="connsiteY73" fmla="*/ 66118 h 747936"/>
                    <a:gd name="connsiteX74" fmla="*/ 27378 w 74622"/>
                    <a:gd name="connsiteY74" fmla="*/ 55402 h 747936"/>
                    <a:gd name="connsiteX75" fmla="*/ 1185 w 74622"/>
                    <a:gd name="connsiteY75" fmla="*/ 1824 h 74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74622" h="747936">
                      <a:moveTo>
                        <a:pt x="1185" y="1824"/>
                      </a:moveTo>
                      <a:cubicBezTo>
                        <a:pt x="-2585" y="-5121"/>
                        <a:pt x="3751" y="9710"/>
                        <a:pt x="4756" y="13730"/>
                      </a:cubicBezTo>
                      <a:cubicBezTo>
                        <a:pt x="5738" y="17657"/>
                        <a:pt x="5996" y="21754"/>
                        <a:pt x="7138" y="25637"/>
                      </a:cubicBezTo>
                      <a:cubicBezTo>
                        <a:pt x="9244" y="32798"/>
                        <a:pt x="10372" y="33520"/>
                        <a:pt x="14281" y="38733"/>
                      </a:cubicBezTo>
                      <a:cubicBezTo>
                        <a:pt x="16297" y="44780"/>
                        <a:pt x="16822" y="47474"/>
                        <a:pt x="20235" y="53021"/>
                      </a:cubicBezTo>
                      <a:cubicBezTo>
                        <a:pt x="22024" y="55928"/>
                        <a:pt x="24204" y="58577"/>
                        <a:pt x="26188" y="61355"/>
                      </a:cubicBezTo>
                      <a:cubicBezTo>
                        <a:pt x="28979" y="75316"/>
                        <a:pt x="24785" y="58268"/>
                        <a:pt x="32141" y="74452"/>
                      </a:cubicBezTo>
                      <a:cubicBezTo>
                        <a:pt x="32978" y="76294"/>
                        <a:pt x="32580" y="78526"/>
                        <a:pt x="33331" y="80405"/>
                      </a:cubicBezTo>
                      <a:cubicBezTo>
                        <a:pt x="34190" y="82554"/>
                        <a:pt x="35712" y="84374"/>
                        <a:pt x="36903" y="86358"/>
                      </a:cubicBezTo>
                      <a:cubicBezTo>
                        <a:pt x="37300" y="88343"/>
                        <a:pt x="37189" y="90502"/>
                        <a:pt x="38094" y="92312"/>
                      </a:cubicBezTo>
                      <a:cubicBezTo>
                        <a:pt x="38847" y="93818"/>
                        <a:pt x="41041" y="94320"/>
                        <a:pt x="41666" y="95883"/>
                      </a:cubicBezTo>
                      <a:cubicBezTo>
                        <a:pt x="42708" y="98489"/>
                        <a:pt x="42268" y="101474"/>
                        <a:pt x="42856" y="104218"/>
                      </a:cubicBezTo>
                      <a:cubicBezTo>
                        <a:pt x="44486" y="111823"/>
                        <a:pt x="48547" y="121419"/>
                        <a:pt x="51191" y="128030"/>
                      </a:cubicBezTo>
                      <a:cubicBezTo>
                        <a:pt x="53107" y="132821"/>
                        <a:pt x="57144" y="142318"/>
                        <a:pt x="57144" y="142318"/>
                      </a:cubicBezTo>
                      <a:cubicBezTo>
                        <a:pt x="57541" y="145096"/>
                        <a:pt x="57987" y="147867"/>
                        <a:pt x="58335" y="150652"/>
                      </a:cubicBezTo>
                      <a:cubicBezTo>
                        <a:pt x="58781" y="154218"/>
                        <a:pt x="59017" y="157810"/>
                        <a:pt x="59525" y="161368"/>
                      </a:cubicBezTo>
                      <a:cubicBezTo>
                        <a:pt x="60208" y="166148"/>
                        <a:pt x="61425" y="170851"/>
                        <a:pt x="61906" y="175655"/>
                      </a:cubicBezTo>
                      <a:cubicBezTo>
                        <a:pt x="62303" y="179624"/>
                        <a:pt x="62512" y="183616"/>
                        <a:pt x="63097" y="187562"/>
                      </a:cubicBezTo>
                      <a:cubicBezTo>
                        <a:pt x="64101" y="194339"/>
                        <a:pt x="65586" y="201037"/>
                        <a:pt x="66669" y="207802"/>
                      </a:cubicBezTo>
                      <a:cubicBezTo>
                        <a:pt x="67175" y="210962"/>
                        <a:pt x="67463" y="214152"/>
                        <a:pt x="67860" y="217327"/>
                      </a:cubicBezTo>
                      <a:cubicBezTo>
                        <a:pt x="70905" y="269124"/>
                        <a:pt x="75687" y="322269"/>
                        <a:pt x="65478" y="373299"/>
                      </a:cubicBezTo>
                      <a:cubicBezTo>
                        <a:pt x="65081" y="381237"/>
                        <a:pt x="65142" y="389210"/>
                        <a:pt x="64288" y="397112"/>
                      </a:cubicBezTo>
                      <a:cubicBezTo>
                        <a:pt x="62485" y="413789"/>
                        <a:pt x="61550" y="414849"/>
                        <a:pt x="57144" y="428068"/>
                      </a:cubicBezTo>
                      <a:cubicBezTo>
                        <a:pt x="57067" y="428764"/>
                        <a:pt x="55616" y="443580"/>
                        <a:pt x="54763" y="445927"/>
                      </a:cubicBezTo>
                      <a:cubicBezTo>
                        <a:pt x="53972" y="448102"/>
                        <a:pt x="52382" y="449896"/>
                        <a:pt x="51191" y="451880"/>
                      </a:cubicBezTo>
                      <a:cubicBezTo>
                        <a:pt x="50794" y="457039"/>
                        <a:pt x="50605" y="462219"/>
                        <a:pt x="50000" y="467358"/>
                      </a:cubicBezTo>
                      <a:cubicBezTo>
                        <a:pt x="49809" y="468983"/>
                        <a:pt x="49248" y="470544"/>
                        <a:pt x="48810" y="472121"/>
                      </a:cubicBezTo>
                      <a:cubicBezTo>
                        <a:pt x="46584" y="480135"/>
                        <a:pt x="43502" y="489867"/>
                        <a:pt x="41666" y="498315"/>
                      </a:cubicBezTo>
                      <a:cubicBezTo>
                        <a:pt x="40376" y="504247"/>
                        <a:pt x="38765" y="510140"/>
                        <a:pt x="38094" y="516174"/>
                      </a:cubicBezTo>
                      <a:cubicBezTo>
                        <a:pt x="36287" y="532435"/>
                        <a:pt x="38007" y="521316"/>
                        <a:pt x="34522" y="536415"/>
                      </a:cubicBezTo>
                      <a:cubicBezTo>
                        <a:pt x="34067" y="538387"/>
                        <a:pt x="34023" y="540466"/>
                        <a:pt x="33331" y="542368"/>
                      </a:cubicBezTo>
                      <a:cubicBezTo>
                        <a:pt x="32421" y="544870"/>
                        <a:pt x="30950" y="547131"/>
                        <a:pt x="29760" y="549512"/>
                      </a:cubicBezTo>
                      <a:cubicBezTo>
                        <a:pt x="22712" y="589446"/>
                        <a:pt x="28995" y="548764"/>
                        <a:pt x="24997" y="595946"/>
                      </a:cubicBezTo>
                      <a:cubicBezTo>
                        <a:pt x="23750" y="610663"/>
                        <a:pt x="21103" y="625255"/>
                        <a:pt x="20235" y="639999"/>
                      </a:cubicBezTo>
                      <a:cubicBezTo>
                        <a:pt x="19424" y="653776"/>
                        <a:pt x="18495" y="673246"/>
                        <a:pt x="16663" y="686433"/>
                      </a:cubicBezTo>
                      <a:cubicBezTo>
                        <a:pt x="15881" y="692061"/>
                        <a:pt x="14282" y="697546"/>
                        <a:pt x="13091" y="703102"/>
                      </a:cubicBezTo>
                      <a:cubicBezTo>
                        <a:pt x="12694" y="713421"/>
                        <a:pt x="12735" y="723765"/>
                        <a:pt x="11900" y="734058"/>
                      </a:cubicBezTo>
                      <a:cubicBezTo>
                        <a:pt x="11541" y="738481"/>
                        <a:pt x="7683" y="751194"/>
                        <a:pt x="9519" y="747155"/>
                      </a:cubicBezTo>
                      <a:cubicBezTo>
                        <a:pt x="13311" y="738814"/>
                        <a:pt x="14532" y="729501"/>
                        <a:pt x="17853" y="720962"/>
                      </a:cubicBezTo>
                      <a:cubicBezTo>
                        <a:pt x="20105" y="715172"/>
                        <a:pt x="23410" y="709849"/>
                        <a:pt x="26188" y="704293"/>
                      </a:cubicBezTo>
                      <a:cubicBezTo>
                        <a:pt x="27379" y="699134"/>
                        <a:pt x="28332" y="693914"/>
                        <a:pt x="29760" y="688815"/>
                      </a:cubicBezTo>
                      <a:cubicBezTo>
                        <a:pt x="32616" y="678615"/>
                        <a:pt x="35431" y="672254"/>
                        <a:pt x="39285" y="662621"/>
                      </a:cubicBezTo>
                      <a:cubicBezTo>
                        <a:pt x="40079" y="655874"/>
                        <a:pt x="40502" y="649073"/>
                        <a:pt x="41666" y="642380"/>
                      </a:cubicBezTo>
                      <a:cubicBezTo>
                        <a:pt x="42096" y="639907"/>
                        <a:pt x="43722" y="637726"/>
                        <a:pt x="44047" y="635237"/>
                      </a:cubicBezTo>
                      <a:cubicBezTo>
                        <a:pt x="44921" y="628535"/>
                        <a:pt x="44757" y="621737"/>
                        <a:pt x="45238" y="614996"/>
                      </a:cubicBezTo>
                      <a:cubicBezTo>
                        <a:pt x="47100" y="588931"/>
                        <a:pt x="45458" y="612041"/>
                        <a:pt x="47619" y="594755"/>
                      </a:cubicBezTo>
                      <a:cubicBezTo>
                        <a:pt x="48114" y="590797"/>
                        <a:pt x="47926" y="586738"/>
                        <a:pt x="48810" y="582849"/>
                      </a:cubicBezTo>
                      <a:cubicBezTo>
                        <a:pt x="49923" y="577954"/>
                        <a:pt x="51985" y="573324"/>
                        <a:pt x="53572" y="568562"/>
                      </a:cubicBezTo>
                      <a:cubicBezTo>
                        <a:pt x="53907" y="561199"/>
                        <a:pt x="54501" y="539432"/>
                        <a:pt x="55953" y="529271"/>
                      </a:cubicBezTo>
                      <a:cubicBezTo>
                        <a:pt x="56525" y="525264"/>
                        <a:pt x="57541" y="521334"/>
                        <a:pt x="58335" y="517365"/>
                      </a:cubicBezTo>
                      <a:cubicBezTo>
                        <a:pt x="59026" y="509762"/>
                        <a:pt x="60555" y="491294"/>
                        <a:pt x="61906" y="485218"/>
                      </a:cubicBezTo>
                      <a:cubicBezTo>
                        <a:pt x="66771" y="463332"/>
                        <a:pt x="61830" y="486854"/>
                        <a:pt x="66669" y="457833"/>
                      </a:cubicBezTo>
                      <a:cubicBezTo>
                        <a:pt x="67066" y="455452"/>
                        <a:pt x="67493" y="453076"/>
                        <a:pt x="67860" y="450690"/>
                      </a:cubicBezTo>
                      <a:cubicBezTo>
                        <a:pt x="68287" y="447916"/>
                        <a:pt x="68454" y="445097"/>
                        <a:pt x="69050" y="442355"/>
                      </a:cubicBezTo>
                      <a:cubicBezTo>
                        <a:pt x="70440" y="435959"/>
                        <a:pt x="73813" y="423305"/>
                        <a:pt x="73813" y="423305"/>
                      </a:cubicBezTo>
                      <a:cubicBezTo>
                        <a:pt x="73063" y="341589"/>
                        <a:pt x="77362" y="332232"/>
                        <a:pt x="71431" y="282812"/>
                      </a:cubicBezTo>
                      <a:cubicBezTo>
                        <a:pt x="69045" y="262931"/>
                        <a:pt x="70550" y="269768"/>
                        <a:pt x="67860" y="258999"/>
                      </a:cubicBezTo>
                      <a:cubicBezTo>
                        <a:pt x="65479" y="263365"/>
                        <a:pt x="62610" y="267498"/>
                        <a:pt x="60716" y="272096"/>
                      </a:cubicBezTo>
                      <a:cubicBezTo>
                        <a:pt x="60331" y="273030"/>
                        <a:pt x="58393" y="287285"/>
                        <a:pt x="58335" y="287574"/>
                      </a:cubicBezTo>
                      <a:cubicBezTo>
                        <a:pt x="57297" y="292766"/>
                        <a:pt x="55754" y="297851"/>
                        <a:pt x="54763" y="303052"/>
                      </a:cubicBezTo>
                      <a:cubicBezTo>
                        <a:pt x="54164" y="306195"/>
                        <a:pt x="53946" y="309399"/>
                        <a:pt x="53572" y="312577"/>
                      </a:cubicBezTo>
                      <a:cubicBezTo>
                        <a:pt x="53152" y="316146"/>
                        <a:pt x="53161" y="319785"/>
                        <a:pt x="52381" y="323293"/>
                      </a:cubicBezTo>
                      <a:cubicBezTo>
                        <a:pt x="51564" y="326968"/>
                        <a:pt x="49917" y="330410"/>
                        <a:pt x="48810" y="334008"/>
                      </a:cubicBezTo>
                      <a:cubicBezTo>
                        <a:pt x="48329" y="335572"/>
                        <a:pt x="48016" y="337183"/>
                        <a:pt x="47619" y="338771"/>
                      </a:cubicBezTo>
                      <a:cubicBezTo>
                        <a:pt x="45560" y="289361"/>
                        <a:pt x="44754" y="291741"/>
                        <a:pt x="51191" y="220899"/>
                      </a:cubicBezTo>
                      <a:cubicBezTo>
                        <a:pt x="51588" y="216533"/>
                        <a:pt x="51897" y="212159"/>
                        <a:pt x="52381" y="207802"/>
                      </a:cubicBezTo>
                      <a:cubicBezTo>
                        <a:pt x="53088" y="201442"/>
                        <a:pt x="54763" y="188752"/>
                        <a:pt x="54763" y="188752"/>
                      </a:cubicBezTo>
                      <a:cubicBezTo>
                        <a:pt x="54695" y="186990"/>
                        <a:pt x="54467" y="158006"/>
                        <a:pt x="52381" y="148271"/>
                      </a:cubicBezTo>
                      <a:cubicBezTo>
                        <a:pt x="51855" y="145817"/>
                        <a:pt x="50794" y="143508"/>
                        <a:pt x="50000" y="141127"/>
                      </a:cubicBezTo>
                      <a:cubicBezTo>
                        <a:pt x="49206" y="135968"/>
                        <a:pt x="48553" y="130785"/>
                        <a:pt x="47619" y="125649"/>
                      </a:cubicBezTo>
                      <a:cubicBezTo>
                        <a:pt x="46965" y="122049"/>
                        <a:pt x="45809" y="118547"/>
                        <a:pt x="45238" y="114933"/>
                      </a:cubicBezTo>
                      <a:cubicBezTo>
                        <a:pt x="44616" y="110993"/>
                        <a:pt x="44425" y="106997"/>
                        <a:pt x="44047" y="103027"/>
                      </a:cubicBezTo>
                      <a:cubicBezTo>
                        <a:pt x="42029" y="81840"/>
                        <a:pt x="43912" y="97385"/>
                        <a:pt x="41666" y="82787"/>
                      </a:cubicBezTo>
                      <a:cubicBezTo>
                        <a:pt x="40978" y="78316"/>
                        <a:pt x="40307" y="70228"/>
                        <a:pt x="38094" y="66118"/>
                      </a:cubicBezTo>
                      <a:cubicBezTo>
                        <a:pt x="33912" y="58352"/>
                        <a:pt x="32673" y="60256"/>
                        <a:pt x="27378" y="55402"/>
                      </a:cubicBezTo>
                      <a:cubicBezTo>
                        <a:pt x="24068" y="52368"/>
                        <a:pt x="4955" y="8769"/>
                        <a:pt x="1185" y="1824"/>
                      </a:cubicBezTo>
                      <a:close/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95" name="任意多边形: 形状 494">
                  <a:extLst>
                    <a:ext uri="{FF2B5EF4-FFF2-40B4-BE49-F238E27FC236}">
                      <a16:creationId xmlns:a16="http://schemas.microsoft.com/office/drawing/2014/main" id="{D2138E32-F779-41DA-8814-E127F537516D}"/>
                    </a:ext>
                  </a:extLst>
                </p:cNvPr>
                <p:cNvSpPr/>
                <p:nvPr/>
              </p:nvSpPr>
              <p:spPr>
                <a:xfrm>
                  <a:off x="8613497" y="2434232"/>
                  <a:ext cx="60760" cy="488809"/>
                </a:xfrm>
                <a:custGeom>
                  <a:avLst/>
                  <a:gdLst>
                    <a:gd name="connsiteX0" fmla="*/ 15648 w 76370"/>
                    <a:gd name="connsiteY0" fmla="*/ 28600 h 614388"/>
                    <a:gd name="connsiteX1" fmla="*/ 16839 w 76370"/>
                    <a:gd name="connsiteY1" fmla="*/ 75035 h 614388"/>
                    <a:gd name="connsiteX2" fmla="*/ 7314 w 76370"/>
                    <a:gd name="connsiteY2" fmla="*/ 21457 h 614388"/>
                    <a:gd name="connsiteX3" fmla="*/ 2551 w 76370"/>
                    <a:gd name="connsiteY3" fmla="*/ 25 h 614388"/>
                    <a:gd name="connsiteX4" fmla="*/ 28745 w 76370"/>
                    <a:gd name="connsiteY4" fmla="*/ 36935 h 614388"/>
                    <a:gd name="connsiteX5" fmla="*/ 39461 w 76370"/>
                    <a:gd name="connsiteY5" fmla="*/ 72654 h 614388"/>
                    <a:gd name="connsiteX6" fmla="*/ 44223 w 76370"/>
                    <a:gd name="connsiteY6" fmla="*/ 95275 h 614388"/>
                    <a:gd name="connsiteX7" fmla="*/ 51367 w 76370"/>
                    <a:gd name="connsiteY7" fmla="*/ 119088 h 614388"/>
                    <a:gd name="connsiteX8" fmla="*/ 56129 w 76370"/>
                    <a:gd name="connsiteY8" fmla="*/ 140519 h 614388"/>
                    <a:gd name="connsiteX9" fmla="*/ 58511 w 76370"/>
                    <a:gd name="connsiteY9" fmla="*/ 148854 h 614388"/>
                    <a:gd name="connsiteX10" fmla="*/ 62082 w 76370"/>
                    <a:gd name="connsiteY10" fmla="*/ 176238 h 614388"/>
                    <a:gd name="connsiteX11" fmla="*/ 58511 w 76370"/>
                    <a:gd name="connsiteY11" fmla="*/ 229816 h 614388"/>
                    <a:gd name="connsiteX12" fmla="*/ 56129 w 76370"/>
                    <a:gd name="connsiteY12" fmla="*/ 245294 h 614388"/>
                    <a:gd name="connsiteX13" fmla="*/ 46604 w 76370"/>
                    <a:gd name="connsiteY13" fmla="*/ 260772 h 614388"/>
                    <a:gd name="connsiteX14" fmla="*/ 43032 w 76370"/>
                    <a:gd name="connsiteY14" fmla="*/ 279822 h 614388"/>
                    <a:gd name="connsiteX15" fmla="*/ 39461 w 76370"/>
                    <a:gd name="connsiteY15" fmla="*/ 295300 h 614388"/>
                    <a:gd name="connsiteX16" fmla="*/ 38270 w 76370"/>
                    <a:gd name="connsiteY16" fmla="*/ 316732 h 614388"/>
                    <a:gd name="connsiteX17" fmla="*/ 37079 w 76370"/>
                    <a:gd name="connsiteY17" fmla="*/ 327447 h 614388"/>
                    <a:gd name="connsiteX18" fmla="*/ 39461 w 76370"/>
                    <a:gd name="connsiteY18" fmla="*/ 358404 h 614388"/>
                    <a:gd name="connsiteX19" fmla="*/ 41842 w 76370"/>
                    <a:gd name="connsiteY19" fmla="*/ 366738 h 614388"/>
                    <a:gd name="connsiteX20" fmla="*/ 56129 w 76370"/>
                    <a:gd name="connsiteY20" fmla="*/ 347688 h 614388"/>
                    <a:gd name="connsiteX21" fmla="*/ 58511 w 76370"/>
                    <a:gd name="connsiteY21" fmla="*/ 339354 h 614388"/>
                    <a:gd name="connsiteX22" fmla="*/ 66845 w 76370"/>
                    <a:gd name="connsiteY22" fmla="*/ 325066 h 614388"/>
                    <a:gd name="connsiteX23" fmla="*/ 65654 w 76370"/>
                    <a:gd name="connsiteY23" fmla="*/ 303635 h 614388"/>
                    <a:gd name="connsiteX24" fmla="*/ 58511 w 76370"/>
                    <a:gd name="connsiteY24" fmla="*/ 321494 h 614388"/>
                    <a:gd name="connsiteX25" fmla="*/ 53748 w 76370"/>
                    <a:gd name="connsiteY25" fmla="*/ 338163 h 614388"/>
                    <a:gd name="connsiteX26" fmla="*/ 44223 w 76370"/>
                    <a:gd name="connsiteY26" fmla="*/ 363166 h 614388"/>
                    <a:gd name="connsiteX27" fmla="*/ 40651 w 76370"/>
                    <a:gd name="connsiteY27" fmla="*/ 376263 h 614388"/>
                    <a:gd name="connsiteX28" fmla="*/ 35889 w 76370"/>
                    <a:gd name="connsiteY28" fmla="*/ 389360 h 614388"/>
                    <a:gd name="connsiteX29" fmla="*/ 32317 w 76370"/>
                    <a:gd name="connsiteY29" fmla="*/ 401266 h 614388"/>
                    <a:gd name="connsiteX30" fmla="*/ 33507 w 76370"/>
                    <a:gd name="connsiteY30" fmla="*/ 410791 h 614388"/>
                    <a:gd name="connsiteX31" fmla="*/ 44223 w 76370"/>
                    <a:gd name="connsiteY31" fmla="*/ 402457 h 614388"/>
                    <a:gd name="connsiteX32" fmla="*/ 54939 w 76370"/>
                    <a:gd name="connsiteY32" fmla="*/ 395313 h 614388"/>
                    <a:gd name="connsiteX33" fmla="*/ 72798 w 76370"/>
                    <a:gd name="connsiteY33" fmla="*/ 371500 h 614388"/>
                    <a:gd name="connsiteX34" fmla="*/ 76370 w 76370"/>
                    <a:gd name="connsiteY34" fmla="*/ 370310 h 614388"/>
                    <a:gd name="connsiteX35" fmla="*/ 70417 w 76370"/>
                    <a:gd name="connsiteY35" fmla="*/ 397694 h 614388"/>
                    <a:gd name="connsiteX36" fmla="*/ 68036 w 76370"/>
                    <a:gd name="connsiteY36" fmla="*/ 413172 h 614388"/>
                    <a:gd name="connsiteX37" fmla="*/ 63273 w 76370"/>
                    <a:gd name="connsiteY37" fmla="*/ 425079 h 614388"/>
                    <a:gd name="connsiteX38" fmla="*/ 60892 w 76370"/>
                    <a:gd name="connsiteY38" fmla="*/ 433413 h 614388"/>
                    <a:gd name="connsiteX39" fmla="*/ 52557 w 76370"/>
                    <a:gd name="connsiteY39" fmla="*/ 447700 h 614388"/>
                    <a:gd name="connsiteX40" fmla="*/ 48986 w 76370"/>
                    <a:gd name="connsiteY40" fmla="*/ 458416 h 614388"/>
                    <a:gd name="connsiteX41" fmla="*/ 46604 w 76370"/>
                    <a:gd name="connsiteY41" fmla="*/ 463179 h 614388"/>
                    <a:gd name="connsiteX42" fmla="*/ 39461 w 76370"/>
                    <a:gd name="connsiteY42" fmla="*/ 484610 h 614388"/>
                    <a:gd name="connsiteX43" fmla="*/ 34698 w 76370"/>
                    <a:gd name="connsiteY43" fmla="*/ 514375 h 614388"/>
                    <a:gd name="connsiteX44" fmla="*/ 37079 w 76370"/>
                    <a:gd name="connsiteY44" fmla="*/ 535807 h 614388"/>
                    <a:gd name="connsiteX45" fmla="*/ 35889 w 76370"/>
                    <a:gd name="connsiteY45" fmla="*/ 545332 h 614388"/>
                    <a:gd name="connsiteX46" fmla="*/ 33507 w 76370"/>
                    <a:gd name="connsiteY46" fmla="*/ 565572 h 614388"/>
                    <a:gd name="connsiteX47" fmla="*/ 28745 w 76370"/>
                    <a:gd name="connsiteY47" fmla="*/ 578669 h 614388"/>
                    <a:gd name="connsiteX48" fmla="*/ 23982 w 76370"/>
                    <a:gd name="connsiteY48" fmla="*/ 594147 h 614388"/>
                    <a:gd name="connsiteX49" fmla="*/ 21601 w 76370"/>
                    <a:gd name="connsiteY49" fmla="*/ 597719 h 614388"/>
                    <a:gd name="connsiteX50" fmla="*/ 21601 w 76370"/>
                    <a:gd name="connsiteY50" fmla="*/ 614388 h 614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76370" h="614388">
                      <a:moveTo>
                        <a:pt x="15648" y="28600"/>
                      </a:moveTo>
                      <a:cubicBezTo>
                        <a:pt x="16045" y="44078"/>
                        <a:pt x="28595" y="85111"/>
                        <a:pt x="16839" y="75035"/>
                      </a:cubicBezTo>
                      <a:cubicBezTo>
                        <a:pt x="3066" y="63230"/>
                        <a:pt x="11249" y="39164"/>
                        <a:pt x="7314" y="21457"/>
                      </a:cubicBezTo>
                      <a:cubicBezTo>
                        <a:pt x="5726" y="14313"/>
                        <a:pt x="-4731" y="-703"/>
                        <a:pt x="2551" y="25"/>
                      </a:cubicBezTo>
                      <a:cubicBezTo>
                        <a:pt x="4599" y="230"/>
                        <a:pt x="25034" y="31369"/>
                        <a:pt x="28745" y="36935"/>
                      </a:cubicBezTo>
                      <a:cubicBezTo>
                        <a:pt x="32317" y="48841"/>
                        <a:pt x="36900" y="60490"/>
                        <a:pt x="39461" y="72654"/>
                      </a:cubicBezTo>
                      <a:cubicBezTo>
                        <a:pt x="41048" y="80194"/>
                        <a:pt x="42309" y="87811"/>
                        <a:pt x="44223" y="95275"/>
                      </a:cubicBezTo>
                      <a:cubicBezTo>
                        <a:pt x="46281" y="103302"/>
                        <a:pt x="49258" y="111074"/>
                        <a:pt x="51367" y="119088"/>
                      </a:cubicBezTo>
                      <a:cubicBezTo>
                        <a:pt x="53229" y="126165"/>
                        <a:pt x="54421" y="133403"/>
                        <a:pt x="56129" y="140519"/>
                      </a:cubicBezTo>
                      <a:cubicBezTo>
                        <a:pt x="56803" y="143329"/>
                        <a:pt x="57717" y="146076"/>
                        <a:pt x="58511" y="148854"/>
                      </a:cubicBezTo>
                      <a:cubicBezTo>
                        <a:pt x="59652" y="157990"/>
                        <a:pt x="60941" y="167102"/>
                        <a:pt x="62082" y="176238"/>
                      </a:cubicBezTo>
                      <a:cubicBezTo>
                        <a:pt x="59968" y="252381"/>
                        <a:pt x="64203" y="197564"/>
                        <a:pt x="58511" y="229816"/>
                      </a:cubicBezTo>
                      <a:cubicBezTo>
                        <a:pt x="58504" y="229857"/>
                        <a:pt x="57040" y="243472"/>
                        <a:pt x="56129" y="245294"/>
                      </a:cubicBezTo>
                      <a:cubicBezTo>
                        <a:pt x="53420" y="250712"/>
                        <a:pt x="49779" y="255613"/>
                        <a:pt x="46604" y="260772"/>
                      </a:cubicBezTo>
                      <a:cubicBezTo>
                        <a:pt x="45413" y="267122"/>
                        <a:pt x="44341" y="273495"/>
                        <a:pt x="43032" y="279822"/>
                      </a:cubicBezTo>
                      <a:cubicBezTo>
                        <a:pt x="41959" y="285007"/>
                        <a:pt x="40139" y="290049"/>
                        <a:pt x="39461" y="295300"/>
                      </a:cubicBezTo>
                      <a:cubicBezTo>
                        <a:pt x="38545" y="302396"/>
                        <a:pt x="38799" y="309597"/>
                        <a:pt x="38270" y="316732"/>
                      </a:cubicBezTo>
                      <a:cubicBezTo>
                        <a:pt x="38004" y="320316"/>
                        <a:pt x="37476" y="323875"/>
                        <a:pt x="37079" y="327447"/>
                      </a:cubicBezTo>
                      <a:cubicBezTo>
                        <a:pt x="37428" y="334082"/>
                        <a:pt x="37570" y="349577"/>
                        <a:pt x="39461" y="358404"/>
                      </a:cubicBezTo>
                      <a:cubicBezTo>
                        <a:pt x="40066" y="361229"/>
                        <a:pt x="41048" y="363960"/>
                        <a:pt x="41842" y="366738"/>
                      </a:cubicBezTo>
                      <a:cubicBezTo>
                        <a:pt x="46604" y="360388"/>
                        <a:pt x="52002" y="354468"/>
                        <a:pt x="56129" y="347688"/>
                      </a:cubicBezTo>
                      <a:cubicBezTo>
                        <a:pt x="57631" y="345220"/>
                        <a:pt x="57274" y="341965"/>
                        <a:pt x="58511" y="339354"/>
                      </a:cubicBezTo>
                      <a:cubicBezTo>
                        <a:pt x="60871" y="334371"/>
                        <a:pt x="64067" y="329829"/>
                        <a:pt x="66845" y="325066"/>
                      </a:cubicBezTo>
                      <a:cubicBezTo>
                        <a:pt x="66448" y="317922"/>
                        <a:pt x="72230" y="306454"/>
                        <a:pt x="65654" y="303635"/>
                      </a:cubicBezTo>
                      <a:cubicBezTo>
                        <a:pt x="59761" y="301109"/>
                        <a:pt x="60601" y="315433"/>
                        <a:pt x="58511" y="321494"/>
                      </a:cubicBezTo>
                      <a:cubicBezTo>
                        <a:pt x="56627" y="326957"/>
                        <a:pt x="55622" y="332697"/>
                        <a:pt x="53748" y="338163"/>
                      </a:cubicBezTo>
                      <a:cubicBezTo>
                        <a:pt x="50855" y="346600"/>
                        <a:pt x="47122" y="354732"/>
                        <a:pt x="44223" y="363166"/>
                      </a:cubicBezTo>
                      <a:cubicBezTo>
                        <a:pt x="42752" y="367445"/>
                        <a:pt x="42023" y="371951"/>
                        <a:pt x="40651" y="376263"/>
                      </a:cubicBezTo>
                      <a:cubicBezTo>
                        <a:pt x="39243" y="380690"/>
                        <a:pt x="37358" y="384953"/>
                        <a:pt x="35889" y="389360"/>
                      </a:cubicBezTo>
                      <a:cubicBezTo>
                        <a:pt x="34579" y="393291"/>
                        <a:pt x="33508" y="397297"/>
                        <a:pt x="32317" y="401266"/>
                      </a:cubicBezTo>
                      <a:cubicBezTo>
                        <a:pt x="32714" y="404441"/>
                        <a:pt x="30323" y="410473"/>
                        <a:pt x="33507" y="410791"/>
                      </a:cubicBezTo>
                      <a:cubicBezTo>
                        <a:pt x="38010" y="411241"/>
                        <a:pt x="40555" y="405106"/>
                        <a:pt x="44223" y="402457"/>
                      </a:cubicBezTo>
                      <a:cubicBezTo>
                        <a:pt x="47703" y="399944"/>
                        <a:pt x="51367" y="397694"/>
                        <a:pt x="54939" y="395313"/>
                      </a:cubicBezTo>
                      <a:cubicBezTo>
                        <a:pt x="61314" y="384157"/>
                        <a:pt x="61311" y="382987"/>
                        <a:pt x="72798" y="371500"/>
                      </a:cubicBezTo>
                      <a:cubicBezTo>
                        <a:pt x="73685" y="370613"/>
                        <a:pt x="75179" y="370707"/>
                        <a:pt x="76370" y="370310"/>
                      </a:cubicBezTo>
                      <a:cubicBezTo>
                        <a:pt x="74386" y="379438"/>
                        <a:pt x="72249" y="388534"/>
                        <a:pt x="70417" y="397694"/>
                      </a:cubicBezTo>
                      <a:cubicBezTo>
                        <a:pt x="70172" y="398917"/>
                        <a:pt x="68580" y="411432"/>
                        <a:pt x="68036" y="413172"/>
                      </a:cubicBezTo>
                      <a:cubicBezTo>
                        <a:pt x="66761" y="417252"/>
                        <a:pt x="64696" y="421048"/>
                        <a:pt x="63273" y="425079"/>
                      </a:cubicBezTo>
                      <a:cubicBezTo>
                        <a:pt x="62311" y="427803"/>
                        <a:pt x="62129" y="430802"/>
                        <a:pt x="60892" y="433413"/>
                      </a:cubicBezTo>
                      <a:cubicBezTo>
                        <a:pt x="58532" y="438396"/>
                        <a:pt x="54927" y="442722"/>
                        <a:pt x="52557" y="447700"/>
                      </a:cubicBezTo>
                      <a:cubicBezTo>
                        <a:pt x="50938" y="451099"/>
                        <a:pt x="50338" y="454902"/>
                        <a:pt x="48986" y="458416"/>
                      </a:cubicBezTo>
                      <a:cubicBezTo>
                        <a:pt x="48349" y="460073"/>
                        <a:pt x="47165" y="461495"/>
                        <a:pt x="46604" y="463179"/>
                      </a:cubicBezTo>
                      <a:cubicBezTo>
                        <a:pt x="37860" y="489406"/>
                        <a:pt x="47737" y="465292"/>
                        <a:pt x="39461" y="484610"/>
                      </a:cubicBezTo>
                      <a:cubicBezTo>
                        <a:pt x="34971" y="505565"/>
                        <a:pt x="36404" y="495620"/>
                        <a:pt x="34698" y="514375"/>
                      </a:cubicBezTo>
                      <a:cubicBezTo>
                        <a:pt x="35492" y="521519"/>
                        <a:pt x="36803" y="528624"/>
                        <a:pt x="37079" y="535807"/>
                      </a:cubicBezTo>
                      <a:cubicBezTo>
                        <a:pt x="37202" y="539004"/>
                        <a:pt x="36242" y="542152"/>
                        <a:pt x="35889" y="545332"/>
                      </a:cubicBezTo>
                      <a:cubicBezTo>
                        <a:pt x="35717" y="546881"/>
                        <a:pt x="34349" y="562541"/>
                        <a:pt x="33507" y="565572"/>
                      </a:cubicBezTo>
                      <a:cubicBezTo>
                        <a:pt x="32264" y="570048"/>
                        <a:pt x="30214" y="574262"/>
                        <a:pt x="28745" y="578669"/>
                      </a:cubicBezTo>
                      <a:cubicBezTo>
                        <a:pt x="27415" y="582660"/>
                        <a:pt x="25766" y="590133"/>
                        <a:pt x="23982" y="594147"/>
                      </a:cubicBezTo>
                      <a:cubicBezTo>
                        <a:pt x="23401" y="595455"/>
                        <a:pt x="21768" y="596298"/>
                        <a:pt x="21601" y="597719"/>
                      </a:cubicBezTo>
                      <a:cubicBezTo>
                        <a:pt x="20952" y="603237"/>
                        <a:pt x="21601" y="608832"/>
                        <a:pt x="21601" y="614388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96" name="任意多边形: 形状 495">
                  <a:extLst>
                    <a:ext uri="{FF2B5EF4-FFF2-40B4-BE49-F238E27FC236}">
                      <a16:creationId xmlns:a16="http://schemas.microsoft.com/office/drawing/2014/main" id="{451850A5-6154-408B-8132-97F57BAF2733}"/>
                    </a:ext>
                  </a:extLst>
                </p:cNvPr>
                <p:cNvSpPr/>
                <p:nvPr/>
              </p:nvSpPr>
              <p:spPr>
                <a:xfrm>
                  <a:off x="8623421" y="2661281"/>
                  <a:ext cx="41680" cy="287969"/>
                </a:xfrm>
                <a:custGeom>
                  <a:avLst/>
                  <a:gdLst>
                    <a:gd name="connsiteX0" fmla="*/ 52388 w 52388"/>
                    <a:gd name="connsiteY0" fmla="*/ 0 h 361950"/>
                    <a:gd name="connsiteX1" fmla="*/ 46038 w 52388"/>
                    <a:gd name="connsiteY1" fmla="*/ 11112 h 361950"/>
                    <a:gd name="connsiteX2" fmla="*/ 44450 w 52388"/>
                    <a:gd name="connsiteY2" fmla="*/ 26987 h 361950"/>
                    <a:gd name="connsiteX3" fmla="*/ 42863 w 52388"/>
                    <a:gd name="connsiteY3" fmla="*/ 38100 h 361950"/>
                    <a:gd name="connsiteX4" fmla="*/ 41275 w 52388"/>
                    <a:gd name="connsiteY4" fmla="*/ 66675 h 361950"/>
                    <a:gd name="connsiteX5" fmla="*/ 38100 w 52388"/>
                    <a:gd name="connsiteY5" fmla="*/ 77787 h 361950"/>
                    <a:gd name="connsiteX6" fmla="*/ 34925 w 52388"/>
                    <a:gd name="connsiteY6" fmla="*/ 92075 h 361950"/>
                    <a:gd name="connsiteX7" fmla="*/ 33338 w 52388"/>
                    <a:gd name="connsiteY7" fmla="*/ 104775 h 361950"/>
                    <a:gd name="connsiteX8" fmla="*/ 31750 w 52388"/>
                    <a:gd name="connsiteY8" fmla="*/ 112712 h 361950"/>
                    <a:gd name="connsiteX9" fmla="*/ 30163 w 52388"/>
                    <a:gd name="connsiteY9" fmla="*/ 128587 h 361950"/>
                    <a:gd name="connsiteX10" fmla="*/ 28575 w 52388"/>
                    <a:gd name="connsiteY10" fmla="*/ 138112 h 361950"/>
                    <a:gd name="connsiteX11" fmla="*/ 31750 w 52388"/>
                    <a:gd name="connsiteY11" fmla="*/ 220662 h 361950"/>
                    <a:gd name="connsiteX12" fmla="*/ 33338 w 52388"/>
                    <a:gd name="connsiteY12" fmla="*/ 233362 h 361950"/>
                    <a:gd name="connsiteX13" fmla="*/ 22225 w 52388"/>
                    <a:gd name="connsiteY13" fmla="*/ 284162 h 361950"/>
                    <a:gd name="connsiteX14" fmla="*/ 19050 w 52388"/>
                    <a:gd name="connsiteY14" fmla="*/ 306387 h 361950"/>
                    <a:gd name="connsiteX15" fmla="*/ 17463 w 52388"/>
                    <a:gd name="connsiteY15" fmla="*/ 315912 h 361950"/>
                    <a:gd name="connsiteX16" fmla="*/ 9525 w 52388"/>
                    <a:gd name="connsiteY16" fmla="*/ 338137 h 361950"/>
                    <a:gd name="connsiteX17" fmla="*/ 4763 w 52388"/>
                    <a:gd name="connsiteY17" fmla="*/ 355600 h 361950"/>
                    <a:gd name="connsiteX18" fmla="*/ 0 w 52388"/>
                    <a:gd name="connsiteY18" fmla="*/ 361950 h 361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361950">
                      <a:moveTo>
                        <a:pt x="52388" y="0"/>
                      </a:moveTo>
                      <a:cubicBezTo>
                        <a:pt x="50271" y="3704"/>
                        <a:pt x="47242" y="7019"/>
                        <a:pt x="46038" y="11112"/>
                      </a:cubicBezTo>
                      <a:cubicBezTo>
                        <a:pt x="44537" y="16214"/>
                        <a:pt x="45071" y="21705"/>
                        <a:pt x="44450" y="26987"/>
                      </a:cubicBezTo>
                      <a:cubicBezTo>
                        <a:pt x="44013" y="30703"/>
                        <a:pt x="43392" y="34396"/>
                        <a:pt x="42863" y="38100"/>
                      </a:cubicBezTo>
                      <a:cubicBezTo>
                        <a:pt x="42334" y="47625"/>
                        <a:pt x="42412" y="57203"/>
                        <a:pt x="41275" y="66675"/>
                      </a:cubicBezTo>
                      <a:cubicBezTo>
                        <a:pt x="40816" y="70500"/>
                        <a:pt x="39034" y="74050"/>
                        <a:pt x="38100" y="77787"/>
                      </a:cubicBezTo>
                      <a:cubicBezTo>
                        <a:pt x="36917" y="82520"/>
                        <a:pt x="35773" y="87270"/>
                        <a:pt x="34925" y="92075"/>
                      </a:cubicBezTo>
                      <a:cubicBezTo>
                        <a:pt x="34184" y="96276"/>
                        <a:pt x="33987" y="100558"/>
                        <a:pt x="33338" y="104775"/>
                      </a:cubicBezTo>
                      <a:cubicBezTo>
                        <a:pt x="32928" y="107442"/>
                        <a:pt x="32279" y="110066"/>
                        <a:pt x="31750" y="112712"/>
                      </a:cubicBezTo>
                      <a:cubicBezTo>
                        <a:pt x="31221" y="118004"/>
                        <a:pt x="30823" y="123310"/>
                        <a:pt x="30163" y="128587"/>
                      </a:cubicBezTo>
                      <a:cubicBezTo>
                        <a:pt x="29764" y="131781"/>
                        <a:pt x="28575" y="134893"/>
                        <a:pt x="28575" y="138112"/>
                      </a:cubicBezTo>
                      <a:cubicBezTo>
                        <a:pt x="28575" y="159135"/>
                        <a:pt x="29593" y="195854"/>
                        <a:pt x="31750" y="220662"/>
                      </a:cubicBezTo>
                      <a:cubicBezTo>
                        <a:pt x="32120" y="224912"/>
                        <a:pt x="32809" y="229129"/>
                        <a:pt x="33338" y="233362"/>
                      </a:cubicBezTo>
                      <a:cubicBezTo>
                        <a:pt x="26448" y="278146"/>
                        <a:pt x="33214" y="262187"/>
                        <a:pt x="22225" y="284162"/>
                      </a:cubicBezTo>
                      <a:cubicBezTo>
                        <a:pt x="18438" y="306889"/>
                        <a:pt x="23023" y="278573"/>
                        <a:pt x="19050" y="306387"/>
                      </a:cubicBezTo>
                      <a:cubicBezTo>
                        <a:pt x="18595" y="309573"/>
                        <a:pt x="18292" y="312802"/>
                        <a:pt x="17463" y="315912"/>
                      </a:cubicBezTo>
                      <a:cubicBezTo>
                        <a:pt x="8219" y="350579"/>
                        <a:pt x="16597" y="315506"/>
                        <a:pt x="9525" y="338137"/>
                      </a:cubicBezTo>
                      <a:cubicBezTo>
                        <a:pt x="7725" y="343896"/>
                        <a:pt x="7004" y="349998"/>
                        <a:pt x="4763" y="355600"/>
                      </a:cubicBezTo>
                      <a:cubicBezTo>
                        <a:pt x="3780" y="358057"/>
                        <a:pt x="0" y="361950"/>
                        <a:pt x="0" y="361950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97" name="任意多边形: 形状 496">
                  <a:extLst>
                    <a:ext uri="{FF2B5EF4-FFF2-40B4-BE49-F238E27FC236}">
                      <a16:creationId xmlns:a16="http://schemas.microsoft.com/office/drawing/2014/main" id="{C7864C03-C9E3-48B3-9ADC-6519626DBE0E}"/>
                    </a:ext>
                  </a:extLst>
                </p:cNvPr>
                <p:cNvSpPr/>
                <p:nvPr/>
              </p:nvSpPr>
              <p:spPr>
                <a:xfrm>
                  <a:off x="9483378" y="3336996"/>
                  <a:ext cx="377803" cy="271828"/>
                </a:xfrm>
                <a:custGeom>
                  <a:avLst/>
                  <a:gdLst>
                    <a:gd name="connsiteX0" fmla="*/ 474863 w 474863"/>
                    <a:gd name="connsiteY0" fmla="*/ 7144 h 341662"/>
                    <a:gd name="connsiteX1" fmla="*/ 455813 w 474863"/>
                    <a:gd name="connsiteY1" fmla="*/ 35719 h 341662"/>
                    <a:gd name="connsiteX2" fmla="*/ 446288 w 474863"/>
                    <a:gd name="connsiteY2" fmla="*/ 47625 h 341662"/>
                    <a:gd name="connsiteX3" fmla="*/ 424857 w 474863"/>
                    <a:gd name="connsiteY3" fmla="*/ 76200 h 341662"/>
                    <a:gd name="connsiteX4" fmla="*/ 415332 w 474863"/>
                    <a:gd name="connsiteY4" fmla="*/ 85725 h 341662"/>
                    <a:gd name="connsiteX5" fmla="*/ 410569 w 474863"/>
                    <a:gd name="connsiteY5" fmla="*/ 92869 h 341662"/>
                    <a:gd name="connsiteX6" fmla="*/ 396282 w 474863"/>
                    <a:gd name="connsiteY6" fmla="*/ 102394 h 341662"/>
                    <a:gd name="connsiteX7" fmla="*/ 384376 w 474863"/>
                    <a:gd name="connsiteY7" fmla="*/ 111919 h 341662"/>
                    <a:gd name="connsiteX8" fmla="*/ 370088 w 474863"/>
                    <a:gd name="connsiteY8" fmla="*/ 126206 h 341662"/>
                    <a:gd name="connsiteX9" fmla="*/ 360563 w 474863"/>
                    <a:gd name="connsiteY9" fmla="*/ 130969 h 341662"/>
                    <a:gd name="connsiteX10" fmla="*/ 341513 w 474863"/>
                    <a:gd name="connsiteY10" fmla="*/ 145256 h 341662"/>
                    <a:gd name="connsiteX11" fmla="*/ 331988 w 474863"/>
                    <a:gd name="connsiteY11" fmla="*/ 147638 h 341662"/>
                    <a:gd name="connsiteX12" fmla="*/ 312938 w 474863"/>
                    <a:gd name="connsiteY12" fmla="*/ 154781 h 341662"/>
                    <a:gd name="connsiteX13" fmla="*/ 308176 w 474863"/>
                    <a:gd name="connsiteY13" fmla="*/ 161925 h 341662"/>
                    <a:gd name="connsiteX14" fmla="*/ 298651 w 474863"/>
                    <a:gd name="connsiteY14" fmla="*/ 166688 h 341662"/>
                    <a:gd name="connsiteX15" fmla="*/ 281982 w 474863"/>
                    <a:gd name="connsiteY15" fmla="*/ 176213 h 341662"/>
                    <a:gd name="connsiteX16" fmla="*/ 267694 w 474863"/>
                    <a:gd name="connsiteY16" fmla="*/ 190500 h 341662"/>
                    <a:gd name="connsiteX17" fmla="*/ 234357 w 474863"/>
                    <a:gd name="connsiteY17" fmla="*/ 219075 h 341662"/>
                    <a:gd name="connsiteX18" fmla="*/ 217688 w 474863"/>
                    <a:gd name="connsiteY18" fmla="*/ 230981 h 341662"/>
                    <a:gd name="connsiteX19" fmla="*/ 208163 w 474863"/>
                    <a:gd name="connsiteY19" fmla="*/ 235744 h 341662"/>
                    <a:gd name="connsiteX20" fmla="*/ 160538 w 474863"/>
                    <a:gd name="connsiteY20" fmla="*/ 259556 h 341662"/>
                    <a:gd name="connsiteX21" fmla="*/ 148632 w 474863"/>
                    <a:gd name="connsiteY21" fmla="*/ 261938 h 341662"/>
                    <a:gd name="connsiteX22" fmla="*/ 129582 w 474863"/>
                    <a:gd name="connsiteY22" fmla="*/ 269081 h 341662"/>
                    <a:gd name="connsiteX23" fmla="*/ 110532 w 474863"/>
                    <a:gd name="connsiteY23" fmla="*/ 271463 h 341662"/>
                    <a:gd name="connsiteX24" fmla="*/ 89101 w 474863"/>
                    <a:gd name="connsiteY24" fmla="*/ 285750 h 341662"/>
                    <a:gd name="connsiteX25" fmla="*/ 55763 w 474863"/>
                    <a:gd name="connsiteY25" fmla="*/ 316706 h 341662"/>
                    <a:gd name="connsiteX26" fmla="*/ 48619 w 474863"/>
                    <a:gd name="connsiteY26" fmla="*/ 321469 h 341662"/>
                    <a:gd name="connsiteX27" fmla="*/ 36713 w 474863"/>
                    <a:gd name="connsiteY27" fmla="*/ 326231 h 341662"/>
                    <a:gd name="connsiteX28" fmla="*/ 20044 w 474863"/>
                    <a:gd name="connsiteY28" fmla="*/ 335756 h 341662"/>
                    <a:gd name="connsiteX29" fmla="*/ 994 w 474863"/>
                    <a:gd name="connsiteY29" fmla="*/ 340519 h 341662"/>
                    <a:gd name="connsiteX30" fmla="*/ 53382 w 474863"/>
                    <a:gd name="connsiteY30" fmla="*/ 321469 h 341662"/>
                    <a:gd name="connsiteX31" fmla="*/ 89101 w 474863"/>
                    <a:gd name="connsiteY31" fmla="*/ 300038 h 341662"/>
                    <a:gd name="connsiteX32" fmla="*/ 101007 w 474863"/>
                    <a:gd name="connsiteY32" fmla="*/ 276225 h 341662"/>
                    <a:gd name="connsiteX33" fmla="*/ 103388 w 474863"/>
                    <a:gd name="connsiteY33" fmla="*/ 269081 h 341662"/>
                    <a:gd name="connsiteX34" fmla="*/ 131963 w 474863"/>
                    <a:gd name="connsiteY34" fmla="*/ 233363 h 341662"/>
                    <a:gd name="connsiteX35" fmla="*/ 158157 w 474863"/>
                    <a:gd name="connsiteY35" fmla="*/ 219075 h 341662"/>
                    <a:gd name="connsiteX36" fmla="*/ 179588 w 474863"/>
                    <a:gd name="connsiteY36" fmla="*/ 204788 h 341662"/>
                    <a:gd name="connsiteX37" fmla="*/ 186732 w 474863"/>
                    <a:gd name="connsiteY37" fmla="*/ 200025 h 341662"/>
                    <a:gd name="connsiteX38" fmla="*/ 203401 w 474863"/>
                    <a:gd name="connsiteY38" fmla="*/ 195263 h 341662"/>
                    <a:gd name="connsiteX39" fmla="*/ 215307 w 474863"/>
                    <a:gd name="connsiteY39" fmla="*/ 188119 h 341662"/>
                    <a:gd name="connsiteX40" fmla="*/ 260551 w 474863"/>
                    <a:gd name="connsiteY40" fmla="*/ 169069 h 341662"/>
                    <a:gd name="connsiteX41" fmla="*/ 327226 w 474863"/>
                    <a:gd name="connsiteY41" fmla="*/ 145256 h 341662"/>
                    <a:gd name="connsiteX42" fmla="*/ 336751 w 474863"/>
                    <a:gd name="connsiteY42" fmla="*/ 140494 h 341662"/>
                    <a:gd name="connsiteX43" fmla="*/ 353419 w 474863"/>
                    <a:gd name="connsiteY43" fmla="*/ 130969 h 341662"/>
                    <a:gd name="connsiteX44" fmla="*/ 367707 w 474863"/>
                    <a:gd name="connsiteY44" fmla="*/ 126206 h 341662"/>
                    <a:gd name="connsiteX45" fmla="*/ 381994 w 474863"/>
                    <a:gd name="connsiteY45" fmla="*/ 114300 h 341662"/>
                    <a:gd name="connsiteX46" fmla="*/ 401044 w 474863"/>
                    <a:gd name="connsiteY46" fmla="*/ 100013 h 341662"/>
                    <a:gd name="connsiteX47" fmla="*/ 415332 w 474863"/>
                    <a:gd name="connsiteY47" fmla="*/ 71438 h 341662"/>
                    <a:gd name="connsiteX48" fmla="*/ 429619 w 474863"/>
                    <a:gd name="connsiteY48" fmla="*/ 40481 h 341662"/>
                    <a:gd name="connsiteX49" fmla="*/ 448669 w 474863"/>
                    <a:gd name="connsiteY49" fmla="*/ 30956 h 341662"/>
                    <a:gd name="connsiteX50" fmla="*/ 462957 w 474863"/>
                    <a:gd name="connsiteY50" fmla="*/ 23813 h 341662"/>
                    <a:gd name="connsiteX51" fmla="*/ 455813 w 474863"/>
                    <a:gd name="connsiteY51" fmla="*/ 19050 h 341662"/>
                    <a:gd name="connsiteX52" fmla="*/ 441526 w 474863"/>
                    <a:gd name="connsiteY52" fmla="*/ 26194 h 341662"/>
                    <a:gd name="connsiteX53" fmla="*/ 441526 w 474863"/>
                    <a:gd name="connsiteY53" fmla="*/ 11906 h 341662"/>
                    <a:gd name="connsiteX54" fmla="*/ 439144 w 474863"/>
                    <a:gd name="connsiteY54" fmla="*/ 0 h 341662"/>
                    <a:gd name="connsiteX55" fmla="*/ 429619 w 474863"/>
                    <a:gd name="connsiteY55" fmla="*/ 4763 h 341662"/>
                    <a:gd name="connsiteX56" fmla="*/ 427238 w 474863"/>
                    <a:gd name="connsiteY56" fmla="*/ 11906 h 341662"/>
                    <a:gd name="connsiteX57" fmla="*/ 422476 w 474863"/>
                    <a:gd name="connsiteY57" fmla="*/ 47625 h 341662"/>
                    <a:gd name="connsiteX58" fmla="*/ 408188 w 474863"/>
                    <a:gd name="connsiteY58" fmla="*/ 71438 h 341662"/>
                    <a:gd name="connsiteX59" fmla="*/ 401044 w 474863"/>
                    <a:gd name="connsiteY59" fmla="*/ 83344 h 341662"/>
                    <a:gd name="connsiteX60" fmla="*/ 389138 w 474863"/>
                    <a:gd name="connsiteY60" fmla="*/ 92869 h 341662"/>
                    <a:gd name="connsiteX61" fmla="*/ 386757 w 474863"/>
                    <a:gd name="connsiteY61" fmla="*/ 100013 h 341662"/>
                    <a:gd name="connsiteX62" fmla="*/ 343894 w 474863"/>
                    <a:gd name="connsiteY62" fmla="*/ 128588 h 341662"/>
                    <a:gd name="connsiteX63" fmla="*/ 331988 w 474863"/>
                    <a:gd name="connsiteY63" fmla="*/ 130969 h 341662"/>
                    <a:gd name="connsiteX64" fmla="*/ 315319 w 474863"/>
                    <a:gd name="connsiteY64" fmla="*/ 138113 h 341662"/>
                    <a:gd name="connsiteX65" fmla="*/ 346276 w 474863"/>
                    <a:gd name="connsiteY65" fmla="*/ 111919 h 341662"/>
                    <a:gd name="connsiteX66" fmla="*/ 351038 w 474863"/>
                    <a:gd name="connsiteY66" fmla="*/ 104775 h 341662"/>
                    <a:gd name="connsiteX67" fmla="*/ 367707 w 474863"/>
                    <a:gd name="connsiteY67" fmla="*/ 92869 h 341662"/>
                    <a:gd name="connsiteX68" fmla="*/ 374851 w 474863"/>
                    <a:gd name="connsiteY68" fmla="*/ 85725 h 341662"/>
                    <a:gd name="connsiteX69" fmla="*/ 391519 w 474863"/>
                    <a:gd name="connsiteY69" fmla="*/ 80963 h 341662"/>
                    <a:gd name="connsiteX70" fmla="*/ 398663 w 474863"/>
                    <a:gd name="connsiteY70" fmla="*/ 76200 h 341662"/>
                    <a:gd name="connsiteX71" fmla="*/ 410569 w 474863"/>
                    <a:gd name="connsiteY71" fmla="*/ 71438 h 341662"/>
                    <a:gd name="connsiteX72" fmla="*/ 429619 w 474863"/>
                    <a:gd name="connsiteY72" fmla="*/ 59531 h 341662"/>
                    <a:gd name="connsiteX73" fmla="*/ 436763 w 474863"/>
                    <a:gd name="connsiteY73" fmla="*/ 52388 h 341662"/>
                    <a:gd name="connsiteX74" fmla="*/ 460576 w 474863"/>
                    <a:gd name="connsiteY74" fmla="*/ 38100 h 341662"/>
                    <a:gd name="connsiteX75" fmla="*/ 470101 w 474863"/>
                    <a:gd name="connsiteY75" fmla="*/ 35719 h 341662"/>
                    <a:gd name="connsiteX76" fmla="*/ 434382 w 474863"/>
                    <a:gd name="connsiteY76" fmla="*/ 69056 h 341662"/>
                    <a:gd name="connsiteX77" fmla="*/ 432001 w 474863"/>
                    <a:gd name="connsiteY77" fmla="*/ 59531 h 341662"/>
                    <a:gd name="connsiteX78" fmla="*/ 427238 w 474863"/>
                    <a:gd name="connsiteY78" fmla="*/ 35719 h 341662"/>
                    <a:gd name="connsiteX79" fmla="*/ 415332 w 474863"/>
                    <a:gd name="connsiteY79" fmla="*/ 40481 h 341662"/>
                    <a:gd name="connsiteX80" fmla="*/ 410569 w 474863"/>
                    <a:gd name="connsiteY80" fmla="*/ 52388 h 341662"/>
                    <a:gd name="connsiteX81" fmla="*/ 403426 w 474863"/>
                    <a:gd name="connsiteY81" fmla="*/ 64294 h 341662"/>
                    <a:gd name="connsiteX82" fmla="*/ 379613 w 474863"/>
                    <a:gd name="connsiteY82" fmla="*/ 95250 h 341662"/>
                    <a:gd name="connsiteX83" fmla="*/ 370088 w 474863"/>
                    <a:gd name="connsiteY83" fmla="*/ 107156 h 341662"/>
                    <a:gd name="connsiteX84" fmla="*/ 358182 w 474863"/>
                    <a:gd name="connsiteY84" fmla="*/ 114300 h 341662"/>
                    <a:gd name="connsiteX85" fmla="*/ 329607 w 474863"/>
                    <a:gd name="connsiteY85" fmla="*/ 142875 h 341662"/>
                    <a:gd name="connsiteX86" fmla="*/ 308176 w 474863"/>
                    <a:gd name="connsiteY86" fmla="*/ 159544 h 341662"/>
                    <a:gd name="connsiteX87" fmla="*/ 298651 w 474863"/>
                    <a:gd name="connsiteY87" fmla="*/ 169069 h 341662"/>
                    <a:gd name="connsiteX88" fmla="*/ 281982 w 474863"/>
                    <a:gd name="connsiteY88" fmla="*/ 176213 h 341662"/>
                    <a:gd name="connsiteX89" fmla="*/ 270076 w 474863"/>
                    <a:gd name="connsiteY89" fmla="*/ 185738 h 341662"/>
                    <a:gd name="connsiteX90" fmla="*/ 229594 w 474863"/>
                    <a:gd name="connsiteY90" fmla="*/ 207169 h 341662"/>
                    <a:gd name="connsiteX91" fmla="*/ 210544 w 474863"/>
                    <a:gd name="connsiteY91" fmla="*/ 223838 h 341662"/>
                    <a:gd name="connsiteX92" fmla="*/ 158157 w 474863"/>
                    <a:gd name="connsiteY92" fmla="*/ 245269 h 341662"/>
                    <a:gd name="connsiteX93" fmla="*/ 198638 w 474863"/>
                    <a:gd name="connsiteY93" fmla="*/ 202406 h 341662"/>
                    <a:gd name="connsiteX94" fmla="*/ 212926 w 474863"/>
                    <a:gd name="connsiteY94" fmla="*/ 185738 h 341662"/>
                    <a:gd name="connsiteX95" fmla="*/ 227213 w 474863"/>
                    <a:gd name="connsiteY95" fmla="*/ 176213 h 341662"/>
                    <a:gd name="connsiteX96" fmla="*/ 236738 w 474863"/>
                    <a:gd name="connsiteY96" fmla="*/ 166688 h 341662"/>
                    <a:gd name="connsiteX97" fmla="*/ 253407 w 474863"/>
                    <a:gd name="connsiteY97" fmla="*/ 159544 h 341662"/>
                    <a:gd name="connsiteX98" fmla="*/ 260551 w 474863"/>
                    <a:gd name="connsiteY98" fmla="*/ 176213 h 341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</a:cxnLst>
                  <a:rect l="l" t="t" r="r" b="b"/>
                  <a:pathLst>
                    <a:path w="474863" h="341662">
                      <a:moveTo>
                        <a:pt x="474863" y="7144"/>
                      </a:moveTo>
                      <a:cubicBezTo>
                        <a:pt x="451773" y="36006"/>
                        <a:pt x="479906" y="-421"/>
                        <a:pt x="455813" y="35719"/>
                      </a:cubicBezTo>
                      <a:cubicBezTo>
                        <a:pt x="452994" y="39948"/>
                        <a:pt x="449337" y="43559"/>
                        <a:pt x="446288" y="47625"/>
                      </a:cubicBezTo>
                      <a:cubicBezTo>
                        <a:pt x="429734" y="69698"/>
                        <a:pt x="464699" y="29115"/>
                        <a:pt x="424857" y="76200"/>
                      </a:cubicBezTo>
                      <a:cubicBezTo>
                        <a:pt x="421957" y="79628"/>
                        <a:pt x="418254" y="82316"/>
                        <a:pt x="415332" y="85725"/>
                      </a:cubicBezTo>
                      <a:cubicBezTo>
                        <a:pt x="413469" y="87898"/>
                        <a:pt x="412723" y="90984"/>
                        <a:pt x="410569" y="92869"/>
                      </a:cubicBezTo>
                      <a:cubicBezTo>
                        <a:pt x="406262" y="96638"/>
                        <a:pt x="400911" y="99027"/>
                        <a:pt x="396282" y="102394"/>
                      </a:cubicBezTo>
                      <a:cubicBezTo>
                        <a:pt x="392172" y="105383"/>
                        <a:pt x="388137" y="108500"/>
                        <a:pt x="384376" y="111919"/>
                      </a:cubicBezTo>
                      <a:cubicBezTo>
                        <a:pt x="379392" y="116450"/>
                        <a:pt x="376112" y="123194"/>
                        <a:pt x="370088" y="126206"/>
                      </a:cubicBezTo>
                      <a:cubicBezTo>
                        <a:pt x="366913" y="127794"/>
                        <a:pt x="363517" y="129000"/>
                        <a:pt x="360563" y="130969"/>
                      </a:cubicBezTo>
                      <a:cubicBezTo>
                        <a:pt x="353959" y="135372"/>
                        <a:pt x="348369" y="141257"/>
                        <a:pt x="341513" y="145256"/>
                      </a:cubicBezTo>
                      <a:cubicBezTo>
                        <a:pt x="338686" y="146905"/>
                        <a:pt x="335052" y="146489"/>
                        <a:pt x="331988" y="147638"/>
                      </a:cubicBezTo>
                      <a:cubicBezTo>
                        <a:pt x="307094" y="156974"/>
                        <a:pt x="337378" y="148672"/>
                        <a:pt x="312938" y="154781"/>
                      </a:cubicBezTo>
                      <a:cubicBezTo>
                        <a:pt x="311351" y="157162"/>
                        <a:pt x="310374" y="160093"/>
                        <a:pt x="308176" y="161925"/>
                      </a:cubicBezTo>
                      <a:cubicBezTo>
                        <a:pt x="305449" y="164198"/>
                        <a:pt x="301767" y="164988"/>
                        <a:pt x="298651" y="166688"/>
                      </a:cubicBezTo>
                      <a:cubicBezTo>
                        <a:pt x="293033" y="169752"/>
                        <a:pt x="287054" y="172311"/>
                        <a:pt x="281982" y="176213"/>
                      </a:cubicBezTo>
                      <a:cubicBezTo>
                        <a:pt x="276643" y="180319"/>
                        <a:pt x="272700" y="185994"/>
                        <a:pt x="267694" y="190500"/>
                      </a:cubicBezTo>
                      <a:cubicBezTo>
                        <a:pt x="256815" y="200291"/>
                        <a:pt x="245601" y="209705"/>
                        <a:pt x="234357" y="219075"/>
                      </a:cubicBezTo>
                      <a:cubicBezTo>
                        <a:pt x="231564" y="221403"/>
                        <a:pt x="221629" y="228729"/>
                        <a:pt x="217688" y="230981"/>
                      </a:cubicBezTo>
                      <a:cubicBezTo>
                        <a:pt x="214606" y="232742"/>
                        <a:pt x="211266" y="234020"/>
                        <a:pt x="208163" y="235744"/>
                      </a:cubicBezTo>
                      <a:cubicBezTo>
                        <a:pt x="192636" y="244371"/>
                        <a:pt x="178746" y="255913"/>
                        <a:pt x="160538" y="259556"/>
                      </a:cubicBezTo>
                      <a:cubicBezTo>
                        <a:pt x="156569" y="260350"/>
                        <a:pt x="152509" y="260775"/>
                        <a:pt x="148632" y="261938"/>
                      </a:cubicBezTo>
                      <a:cubicBezTo>
                        <a:pt x="146794" y="262489"/>
                        <a:pt x="133500" y="268369"/>
                        <a:pt x="129582" y="269081"/>
                      </a:cubicBezTo>
                      <a:cubicBezTo>
                        <a:pt x="123286" y="270226"/>
                        <a:pt x="116882" y="270669"/>
                        <a:pt x="110532" y="271463"/>
                      </a:cubicBezTo>
                      <a:cubicBezTo>
                        <a:pt x="103388" y="276225"/>
                        <a:pt x="95172" y="279679"/>
                        <a:pt x="89101" y="285750"/>
                      </a:cubicBezTo>
                      <a:cubicBezTo>
                        <a:pt x="71946" y="302905"/>
                        <a:pt x="71599" y="304829"/>
                        <a:pt x="55763" y="316706"/>
                      </a:cubicBezTo>
                      <a:cubicBezTo>
                        <a:pt x="53473" y="318423"/>
                        <a:pt x="51179" y="320189"/>
                        <a:pt x="48619" y="321469"/>
                      </a:cubicBezTo>
                      <a:cubicBezTo>
                        <a:pt x="44796" y="323381"/>
                        <a:pt x="40536" y="324320"/>
                        <a:pt x="36713" y="326231"/>
                      </a:cubicBezTo>
                      <a:cubicBezTo>
                        <a:pt x="30989" y="329093"/>
                        <a:pt x="25986" y="333379"/>
                        <a:pt x="20044" y="335756"/>
                      </a:cubicBezTo>
                      <a:cubicBezTo>
                        <a:pt x="13967" y="338187"/>
                        <a:pt x="-4452" y="344150"/>
                        <a:pt x="994" y="340519"/>
                      </a:cubicBezTo>
                      <a:cubicBezTo>
                        <a:pt x="17863" y="329273"/>
                        <a:pt x="34775" y="326120"/>
                        <a:pt x="53382" y="321469"/>
                      </a:cubicBezTo>
                      <a:cubicBezTo>
                        <a:pt x="68059" y="314131"/>
                        <a:pt x="76735" y="311031"/>
                        <a:pt x="89101" y="300038"/>
                      </a:cubicBezTo>
                      <a:cubicBezTo>
                        <a:pt x="93732" y="295922"/>
                        <a:pt x="100096" y="278504"/>
                        <a:pt x="101007" y="276225"/>
                      </a:cubicBezTo>
                      <a:cubicBezTo>
                        <a:pt x="101939" y="273894"/>
                        <a:pt x="101996" y="271170"/>
                        <a:pt x="103388" y="269081"/>
                      </a:cubicBezTo>
                      <a:cubicBezTo>
                        <a:pt x="104752" y="267036"/>
                        <a:pt x="127354" y="237972"/>
                        <a:pt x="131963" y="233363"/>
                      </a:cubicBezTo>
                      <a:cubicBezTo>
                        <a:pt x="147520" y="217806"/>
                        <a:pt x="128669" y="234686"/>
                        <a:pt x="158157" y="219075"/>
                      </a:cubicBezTo>
                      <a:cubicBezTo>
                        <a:pt x="165745" y="215058"/>
                        <a:pt x="172444" y="209550"/>
                        <a:pt x="179588" y="204788"/>
                      </a:cubicBezTo>
                      <a:cubicBezTo>
                        <a:pt x="181969" y="203200"/>
                        <a:pt x="183980" y="200811"/>
                        <a:pt x="186732" y="200025"/>
                      </a:cubicBezTo>
                      <a:lnTo>
                        <a:pt x="203401" y="195263"/>
                      </a:lnTo>
                      <a:cubicBezTo>
                        <a:pt x="207370" y="192882"/>
                        <a:pt x="211167" y="190189"/>
                        <a:pt x="215307" y="188119"/>
                      </a:cubicBezTo>
                      <a:cubicBezTo>
                        <a:pt x="235900" y="177823"/>
                        <a:pt x="240847" y="176458"/>
                        <a:pt x="260551" y="169069"/>
                      </a:cubicBezTo>
                      <a:cubicBezTo>
                        <a:pt x="270661" y="138736"/>
                        <a:pt x="254080" y="181825"/>
                        <a:pt x="327226" y="145256"/>
                      </a:cubicBezTo>
                      <a:cubicBezTo>
                        <a:pt x="330401" y="143669"/>
                        <a:pt x="333635" y="142194"/>
                        <a:pt x="336751" y="140494"/>
                      </a:cubicBezTo>
                      <a:cubicBezTo>
                        <a:pt x="342369" y="137430"/>
                        <a:pt x="347609" y="133651"/>
                        <a:pt x="353419" y="130969"/>
                      </a:cubicBezTo>
                      <a:cubicBezTo>
                        <a:pt x="357977" y="128865"/>
                        <a:pt x="362944" y="127794"/>
                        <a:pt x="367707" y="126206"/>
                      </a:cubicBezTo>
                      <a:cubicBezTo>
                        <a:pt x="372469" y="122237"/>
                        <a:pt x="376915" y="117855"/>
                        <a:pt x="381994" y="114300"/>
                      </a:cubicBezTo>
                      <a:cubicBezTo>
                        <a:pt x="404564" y="98502"/>
                        <a:pt x="377588" y="123469"/>
                        <a:pt x="401044" y="100013"/>
                      </a:cubicBezTo>
                      <a:cubicBezTo>
                        <a:pt x="412074" y="72439"/>
                        <a:pt x="397862" y="106377"/>
                        <a:pt x="415332" y="71438"/>
                      </a:cubicBezTo>
                      <a:cubicBezTo>
                        <a:pt x="416912" y="68279"/>
                        <a:pt x="426522" y="43966"/>
                        <a:pt x="429619" y="40481"/>
                      </a:cubicBezTo>
                      <a:cubicBezTo>
                        <a:pt x="436299" y="32966"/>
                        <a:pt x="441137" y="34304"/>
                        <a:pt x="448669" y="30956"/>
                      </a:cubicBezTo>
                      <a:cubicBezTo>
                        <a:pt x="453535" y="28793"/>
                        <a:pt x="458194" y="26194"/>
                        <a:pt x="462957" y="23813"/>
                      </a:cubicBezTo>
                      <a:cubicBezTo>
                        <a:pt x="460576" y="22225"/>
                        <a:pt x="458636" y="19521"/>
                        <a:pt x="455813" y="19050"/>
                      </a:cubicBezTo>
                      <a:cubicBezTo>
                        <a:pt x="451868" y="18392"/>
                        <a:pt x="444015" y="24534"/>
                        <a:pt x="441526" y="26194"/>
                      </a:cubicBezTo>
                      <a:cubicBezTo>
                        <a:pt x="421701" y="11325"/>
                        <a:pt x="435951" y="26775"/>
                        <a:pt x="441526" y="11906"/>
                      </a:cubicBezTo>
                      <a:cubicBezTo>
                        <a:pt x="442947" y="8116"/>
                        <a:pt x="439938" y="3969"/>
                        <a:pt x="439144" y="0"/>
                      </a:cubicBezTo>
                      <a:cubicBezTo>
                        <a:pt x="435969" y="1588"/>
                        <a:pt x="432129" y="2253"/>
                        <a:pt x="429619" y="4763"/>
                      </a:cubicBezTo>
                      <a:cubicBezTo>
                        <a:pt x="427844" y="6538"/>
                        <a:pt x="427651" y="9430"/>
                        <a:pt x="427238" y="11906"/>
                      </a:cubicBezTo>
                      <a:cubicBezTo>
                        <a:pt x="427056" y="12997"/>
                        <a:pt x="424203" y="43134"/>
                        <a:pt x="422476" y="47625"/>
                      </a:cubicBezTo>
                      <a:cubicBezTo>
                        <a:pt x="418975" y="56729"/>
                        <a:pt x="413172" y="63464"/>
                        <a:pt x="408188" y="71438"/>
                      </a:cubicBezTo>
                      <a:cubicBezTo>
                        <a:pt x="405735" y="75363"/>
                        <a:pt x="404119" y="79885"/>
                        <a:pt x="401044" y="83344"/>
                      </a:cubicBezTo>
                      <a:cubicBezTo>
                        <a:pt x="397667" y="87143"/>
                        <a:pt x="393107" y="89694"/>
                        <a:pt x="389138" y="92869"/>
                      </a:cubicBezTo>
                      <a:cubicBezTo>
                        <a:pt x="388344" y="95250"/>
                        <a:pt x="388532" y="98238"/>
                        <a:pt x="386757" y="100013"/>
                      </a:cubicBezTo>
                      <a:cubicBezTo>
                        <a:pt x="371514" y="115256"/>
                        <a:pt x="362557" y="122367"/>
                        <a:pt x="343894" y="128588"/>
                      </a:cubicBezTo>
                      <a:cubicBezTo>
                        <a:pt x="340054" y="129868"/>
                        <a:pt x="335957" y="130175"/>
                        <a:pt x="331988" y="130969"/>
                      </a:cubicBezTo>
                      <a:cubicBezTo>
                        <a:pt x="326432" y="133350"/>
                        <a:pt x="313074" y="143726"/>
                        <a:pt x="315319" y="138113"/>
                      </a:cubicBezTo>
                      <a:cubicBezTo>
                        <a:pt x="317255" y="133274"/>
                        <a:pt x="338431" y="117803"/>
                        <a:pt x="346276" y="111919"/>
                      </a:cubicBezTo>
                      <a:cubicBezTo>
                        <a:pt x="347863" y="109538"/>
                        <a:pt x="349014" y="106799"/>
                        <a:pt x="351038" y="104775"/>
                      </a:cubicBezTo>
                      <a:cubicBezTo>
                        <a:pt x="359621" y="96192"/>
                        <a:pt x="359591" y="99632"/>
                        <a:pt x="367707" y="92869"/>
                      </a:cubicBezTo>
                      <a:cubicBezTo>
                        <a:pt x="370294" y="90713"/>
                        <a:pt x="371839" y="87231"/>
                        <a:pt x="374851" y="85725"/>
                      </a:cubicBezTo>
                      <a:cubicBezTo>
                        <a:pt x="380019" y="83141"/>
                        <a:pt x="385963" y="82550"/>
                        <a:pt x="391519" y="80963"/>
                      </a:cubicBezTo>
                      <a:cubicBezTo>
                        <a:pt x="393900" y="79375"/>
                        <a:pt x="396103" y="77480"/>
                        <a:pt x="398663" y="76200"/>
                      </a:cubicBezTo>
                      <a:cubicBezTo>
                        <a:pt x="402486" y="74288"/>
                        <a:pt x="406944" y="73703"/>
                        <a:pt x="410569" y="71438"/>
                      </a:cubicBezTo>
                      <a:cubicBezTo>
                        <a:pt x="437685" y="54491"/>
                        <a:pt x="393073" y="74151"/>
                        <a:pt x="429619" y="59531"/>
                      </a:cubicBezTo>
                      <a:cubicBezTo>
                        <a:pt x="432000" y="57150"/>
                        <a:pt x="434105" y="54455"/>
                        <a:pt x="436763" y="52388"/>
                      </a:cubicBezTo>
                      <a:cubicBezTo>
                        <a:pt x="441917" y="48380"/>
                        <a:pt x="453428" y="40781"/>
                        <a:pt x="460576" y="38100"/>
                      </a:cubicBezTo>
                      <a:cubicBezTo>
                        <a:pt x="463640" y="36951"/>
                        <a:pt x="466926" y="36513"/>
                        <a:pt x="470101" y="35719"/>
                      </a:cubicBezTo>
                      <a:cubicBezTo>
                        <a:pt x="462052" y="45109"/>
                        <a:pt x="446591" y="65394"/>
                        <a:pt x="434382" y="69056"/>
                      </a:cubicBezTo>
                      <a:cubicBezTo>
                        <a:pt x="431247" y="69996"/>
                        <a:pt x="432687" y="62731"/>
                        <a:pt x="432001" y="59531"/>
                      </a:cubicBezTo>
                      <a:cubicBezTo>
                        <a:pt x="430305" y="51616"/>
                        <a:pt x="428826" y="43656"/>
                        <a:pt x="427238" y="35719"/>
                      </a:cubicBezTo>
                      <a:cubicBezTo>
                        <a:pt x="423269" y="37306"/>
                        <a:pt x="418354" y="37459"/>
                        <a:pt x="415332" y="40481"/>
                      </a:cubicBezTo>
                      <a:cubicBezTo>
                        <a:pt x="412309" y="43504"/>
                        <a:pt x="412481" y="48564"/>
                        <a:pt x="410569" y="52388"/>
                      </a:cubicBezTo>
                      <a:cubicBezTo>
                        <a:pt x="408499" y="56528"/>
                        <a:pt x="406136" y="60542"/>
                        <a:pt x="403426" y="64294"/>
                      </a:cubicBezTo>
                      <a:cubicBezTo>
                        <a:pt x="395804" y="74848"/>
                        <a:pt x="387606" y="84974"/>
                        <a:pt x="379613" y="95250"/>
                      </a:cubicBezTo>
                      <a:cubicBezTo>
                        <a:pt x="376493" y="99262"/>
                        <a:pt x="374446" y="104541"/>
                        <a:pt x="370088" y="107156"/>
                      </a:cubicBezTo>
                      <a:lnTo>
                        <a:pt x="358182" y="114300"/>
                      </a:lnTo>
                      <a:cubicBezTo>
                        <a:pt x="352286" y="131991"/>
                        <a:pt x="357511" y="120551"/>
                        <a:pt x="329607" y="142875"/>
                      </a:cubicBezTo>
                      <a:cubicBezTo>
                        <a:pt x="322540" y="148529"/>
                        <a:pt x="314575" y="153145"/>
                        <a:pt x="308176" y="159544"/>
                      </a:cubicBezTo>
                      <a:cubicBezTo>
                        <a:pt x="305001" y="162719"/>
                        <a:pt x="302439" y="166658"/>
                        <a:pt x="298651" y="169069"/>
                      </a:cubicBezTo>
                      <a:cubicBezTo>
                        <a:pt x="293551" y="172314"/>
                        <a:pt x="287204" y="173167"/>
                        <a:pt x="281982" y="176213"/>
                      </a:cubicBezTo>
                      <a:cubicBezTo>
                        <a:pt x="277592" y="178774"/>
                        <a:pt x="274373" y="183024"/>
                        <a:pt x="270076" y="185738"/>
                      </a:cubicBezTo>
                      <a:cubicBezTo>
                        <a:pt x="241721" y="203646"/>
                        <a:pt x="247476" y="201209"/>
                        <a:pt x="229594" y="207169"/>
                      </a:cubicBezTo>
                      <a:cubicBezTo>
                        <a:pt x="223244" y="212725"/>
                        <a:pt x="217808" y="219545"/>
                        <a:pt x="210544" y="223838"/>
                      </a:cubicBezTo>
                      <a:cubicBezTo>
                        <a:pt x="200729" y="229638"/>
                        <a:pt x="171835" y="240139"/>
                        <a:pt x="158157" y="245269"/>
                      </a:cubicBezTo>
                      <a:cubicBezTo>
                        <a:pt x="171651" y="230981"/>
                        <a:pt x="185332" y="216869"/>
                        <a:pt x="198638" y="202406"/>
                      </a:cubicBezTo>
                      <a:cubicBezTo>
                        <a:pt x="203593" y="197021"/>
                        <a:pt x="207531" y="190683"/>
                        <a:pt x="212926" y="185738"/>
                      </a:cubicBezTo>
                      <a:cubicBezTo>
                        <a:pt x="217145" y="181870"/>
                        <a:pt x="222744" y="179789"/>
                        <a:pt x="227213" y="176213"/>
                      </a:cubicBezTo>
                      <a:cubicBezTo>
                        <a:pt x="230719" y="173408"/>
                        <a:pt x="233146" y="169382"/>
                        <a:pt x="236738" y="166688"/>
                      </a:cubicBezTo>
                      <a:cubicBezTo>
                        <a:pt x="241448" y="163155"/>
                        <a:pt x="247888" y="161384"/>
                        <a:pt x="253407" y="159544"/>
                      </a:cubicBezTo>
                      <a:cubicBezTo>
                        <a:pt x="258387" y="176976"/>
                        <a:pt x="252390" y="176213"/>
                        <a:pt x="260551" y="176213"/>
                      </a:cubicBezTo>
                    </a:path>
                  </a:pathLst>
                </a:cu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98" name="任意多边形: 形状 497">
                  <a:extLst>
                    <a:ext uri="{FF2B5EF4-FFF2-40B4-BE49-F238E27FC236}">
                      <a16:creationId xmlns:a16="http://schemas.microsoft.com/office/drawing/2014/main" id="{EE5013B8-88F4-4958-B241-23B9E6538C48}"/>
                    </a:ext>
                  </a:extLst>
                </p:cNvPr>
                <p:cNvSpPr/>
                <p:nvPr/>
              </p:nvSpPr>
              <p:spPr>
                <a:xfrm>
                  <a:off x="9489853" y="3316156"/>
                  <a:ext cx="392227" cy="284180"/>
                </a:xfrm>
                <a:custGeom>
                  <a:avLst/>
                  <a:gdLst>
                    <a:gd name="connsiteX0" fmla="*/ 445294 w 492993"/>
                    <a:gd name="connsiteY0" fmla="*/ 0 h 357188"/>
                    <a:gd name="connsiteX1" fmla="*/ 442913 w 492993"/>
                    <a:gd name="connsiteY1" fmla="*/ 11907 h 357188"/>
                    <a:gd name="connsiteX2" fmla="*/ 433388 w 492993"/>
                    <a:gd name="connsiteY2" fmla="*/ 33338 h 357188"/>
                    <a:gd name="connsiteX3" fmla="*/ 445294 w 492993"/>
                    <a:gd name="connsiteY3" fmla="*/ 30957 h 357188"/>
                    <a:gd name="connsiteX4" fmla="*/ 454819 w 492993"/>
                    <a:gd name="connsiteY4" fmla="*/ 26194 h 357188"/>
                    <a:gd name="connsiteX5" fmla="*/ 450056 w 492993"/>
                    <a:gd name="connsiteY5" fmla="*/ 40482 h 357188"/>
                    <a:gd name="connsiteX6" fmla="*/ 490538 w 492993"/>
                    <a:gd name="connsiteY6" fmla="*/ 16669 h 357188"/>
                    <a:gd name="connsiteX7" fmla="*/ 492919 w 492993"/>
                    <a:gd name="connsiteY7" fmla="*/ 23813 h 357188"/>
                    <a:gd name="connsiteX8" fmla="*/ 481013 w 492993"/>
                    <a:gd name="connsiteY8" fmla="*/ 47625 h 357188"/>
                    <a:gd name="connsiteX9" fmla="*/ 464344 w 492993"/>
                    <a:gd name="connsiteY9" fmla="*/ 59532 h 357188"/>
                    <a:gd name="connsiteX10" fmla="*/ 447675 w 492993"/>
                    <a:gd name="connsiteY10" fmla="*/ 52388 h 357188"/>
                    <a:gd name="connsiteX11" fmla="*/ 459581 w 492993"/>
                    <a:gd name="connsiteY11" fmla="*/ 30957 h 357188"/>
                    <a:gd name="connsiteX12" fmla="*/ 466725 w 492993"/>
                    <a:gd name="connsiteY12" fmla="*/ 23813 h 357188"/>
                    <a:gd name="connsiteX13" fmla="*/ 442913 w 492993"/>
                    <a:gd name="connsiteY13" fmla="*/ 38100 h 357188"/>
                    <a:gd name="connsiteX14" fmla="*/ 423863 w 492993"/>
                    <a:gd name="connsiteY14" fmla="*/ 35719 h 357188"/>
                    <a:gd name="connsiteX15" fmla="*/ 381000 w 492993"/>
                    <a:gd name="connsiteY15" fmla="*/ 100013 h 357188"/>
                    <a:gd name="connsiteX16" fmla="*/ 361950 w 492993"/>
                    <a:gd name="connsiteY16" fmla="*/ 126207 h 357188"/>
                    <a:gd name="connsiteX17" fmla="*/ 357188 w 492993"/>
                    <a:gd name="connsiteY17" fmla="*/ 133350 h 357188"/>
                    <a:gd name="connsiteX18" fmla="*/ 350044 w 492993"/>
                    <a:gd name="connsiteY18" fmla="*/ 145257 h 357188"/>
                    <a:gd name="connsiteX19" fmla="*/ 338138 w 492993"/>
                    <a:gd name="connsiteY19" fmla="*/ 157163 h 357188"/>
                    <a:gd name="connsiteX20" fmla="*/ 319088 w 492993"/>
                    <a:gd name="connsiteY20" fmla="*/ 171450 h 357188"/>
                    <a:gd name="connsiteX21" fmla="*/ 304800 w 492993"/>
                    <a:gd name="connsiteY21" fmla="*/ 178594 h 357188"/>
                    <a:gd name="connsiteX22" fmla="*/ 280988 w 492993"/>
                    <a:gd name="connsiteY22" fmla="*/ 200025 h 357188"/>
                    <a:gd name="connsiteX23" fmla="*/ 269081 w 492993"/>
                    <a:gd name="connsiteY23" fmla="*/ 202407 h 357188"/>
                    <a:gd name="connsiteX24" fmla="*/ 240506 w 492993"/>
                    <a:gd name="connsiteY24" fmla="*/ 223838 h 357188"/>
                    <a:gd name="connsiteX25" fmla="*/ 228600 w 492993"/>
                    <a:gd name="connsiteY25" fmla="*/ 230982 h 357188"/>
                    <a:gd name="connsiteX26" fmla="*/ 216694 w 492993"/>
                    <a:gd name="connsiteY26" fmla="*/ 226219 h 357188"/>
                    <a:gd name="connsiteX27" fmla="*/ 228600 w 492993"/>
                    <a:gd name="connsiteY27" fmla="*/ 221457 h 357188"/>
                    <a:gd name="connsiteX28" fmla="*/ 211931 w 492993"/>
                    <a:gd name="connsiteY28" fmla="*/ 230982 h 357188"/>
                    <a:gd name="connsiteX29" fmla="*/ 197644 w 492993"/>
                    <a:gd name="connsiteY29" fmla="*/ 238125 h 357188"/>
                    <a:gd name="connsiteX30" fmla="*/ 226219 w 492993"/>
                    <a:gd name="connsiteY30" fmla="*/ 211932 h 357188"/>
                    <a:gd name="connsiteX31" fmla="*/ 219075 w 492993"/>
                    <a:gd name="connsiteY31" fmla="*/ 235744 h 357188"/>
                    <a:gd name="connsiteX32" fmla="*/ 159544 w 492993"/>
                    <a:gd name="connsiteY32" fmla="*/ 266700 h 357188"/>
                    <a:gd name="connsiteX33" fmla="*/ 138113 w 492993"/>
                    <a:gd name="connsiteY33" fmla="*/ 269082 h 357188"/>
                    <a:gd name="connsiteX34" fmla="*/ 126206 w 492993"/>
                    <a:gd name="connsiteY34" fmla="*/ 276225 h 357188"/>
                    <a:gd name="connsiteX35" fmla="*/ 114300 w 492993"/>
                    <a:gd name="connsiteY35" fmla="*/ 280988 h 357188"/>
                    <a:gd name="connsiteX36" fmla="*/ 97631 w 492993"/>
                    <a:gd name="connsiteY36" fmla="*/ 300038 h 357188"/>
                    <a:gd name="connsiteX37" fmla="*/ 90488 w 492993"/>
                    <a:gd name="connsiteY37" fmla="*/ 302419 h 357188"/>
                    <a:gd name="connsiteX38" fmla="*/ 59531 w 492993"/>
                    <a:gd name="connsiteY38" fmla="*/ 323850 h 357188"/>
                    <a:gd name="connsiteX39" fmla="*/ 33338 w 492993"/>
                    <a:gd name="connsiteY39" fmla="*/ 340519 h 357188"/>
                    <a:gd name="connsiteX40" fmla="*/ 21431 w 492993"/>
                    <a:gd name="connsiteY40" fmla="*/ 345282 h 357188"/>
                    <a:gd name="connsiteX41" fmla="*/ 9525 w 492993"/>
                    <a:gd name="connsiteY41" fmla="*/ 352425 h 357188"/>
                    <a:gd name="connsiteX42" fmla="*/ 0 w 492993"/>
                    <a:gd name="connsiteY42" fmla="*/ 357188 h 357188"/>
                    <a:gd name="connsiteX43" fmla="*/ 2381 w 492993"/>
                    <a:gd name="connsiteY43" fmla="*/ 340519 h 357188"/>
                    <a:gd name="connsiteX44" fmla="*/ 4763 w 492993"/>
                    <a:gd name="connsiteY44" fmla="*/ 328613 h 357188"/>
                    <a:gd name="connsiteX45" fmla="*/ 35719 w 492993"/>
                    <a:gd name="connsiteY45" fmla="*/ 302419 h 357188"/>
                    <a:gd name="connsiteX46" fmla="*/ 45244 w 492993"/>
                    <a:gd name="connsiteY46" fmla="*/ 297657 h 357188"/>
                    <a:gd name="connsiteX47" fmla="*/ 54769 w 492993"/>
                    <a:gd name="connsiteY47" fmla="*/ 295275 h 357188"/>
                    <a:gd name="connsiteX48" fmla="*/ 61913 w 492993"/>
                    <a:gd name="connsiteY48" fmla="*/ 300038 h 357188"/>
                    <a:gd name="connsiteX49" fmla="*/ 78581 w 492993"/>
                    <a:gd name="connsiteY49" fmla="*/ 280988 h 357188"/>
                    <a:gd name="connsiteX50" fmla="*/ 102394 w 492993"/>
                    <a:gd name="connsiteY50" fmla="*/ 269082 h 357188"/>
                    <a:gd name="connsiteX51" fmla="*/ 123825 w 492993"/>
                    <a:gd name="connsiteY51" fmla="*/ 264319 h 357188"/>
                    <a:gd name="connsiteX52" fmla="*/ 142875 w 492993"/>
                    <a:gd name="connsiteY52" fmla="*/ 245269 h 357188"/>
                    <a:gd name="connsiteX53" fmla="*/ 150019 w 492993"/>
                    <a:gd name="connsiteY53" fmla="*/ 238125 h 357188"/>
                    <a:gd name="connsiteX54" fmla="*/ 159544 w 492993"/>
                    <a:gd name="connsiteY54" fmla="*/ 233363 h 357188"/>
                    <a:gd name="connsiteX55" fmla="*/ 145256 w 492993"/>
                    <a:gd name="connsiteY55" fmla="*/ 245269 h 357188"/>
                    <a:gd name="connsiteX56" fmla="*/ 138113 w 492993"/>
                    <a:gd name="connsiteY56" fmla="*/ 250032 h 357188"/>
                    <a:gd name="connsiteX57" fmla="*/ 164306 w 492993"/>
                    <a:gd name="connsiteY57" fmla="*/ 238125 h 357188"/>
                    <a:gd name="connsiteX58" fmla="*/ 176213 w 492993"/>
                    <a:gd name="connsiteY58" fmla="*/ 233363 h 357188"/>
                    <a:gd name="connsiteX59" fmla="*/ 192881 w 492993"/>
                    <a:gd name="connsiteY59" fmla="*/ 221457 h 357188"/>
                    <a:gd name="connsiteX60" fmla="*/ 221456 w 492993"/>
                    <a:gd name="connsiteY60" fmla="*/ 211932 h 357188"/>
                    <a:gd name="connsiteX61" fmla="*/ 247650 w 492993"/>
                    <a:gd name="connsiteY61" fmla="*/ 195263 h 357188"/>
                    <a:gd name="connsiteX62" fmla="*/ 264319 w 492993"/>
                    <a:gd name="connsiteY62" fmla="*/ 185738 h 357188"/>
                    <a:gd name="connsiteX63" fmla="*/ 280988 w 492993"/>
                    <a:gd name="connsiteY63" fmla="*/ 180975 h 357188"/>
                    <a:gd name="connsiteX64" fmla="*/ 288131 w 492993"/>
                    <a:gd name="connsiteY64" fmla="*/ 178594 h 357188"/>
                    <a:gd name="connsiteX65" fmla="*/ 297656 w 492993"/>
                    <a:gd name="connsiteY65" fmla="*/ 164307 h 357188"/>
                    <a:gd name="connsiteX66" fmla="*/ 307181 w 492993"/>
                    <a:gd name="connsiteY66" fmla="*/ 152400 h 357188"/>
                    <a:gd name="connsiteX67" fmla="*/ 297656 w 492993"/>
                    <a:gd name="connsiteY67" fmla="*/ 159544 h 357188"/>
                    <a:gd name="connsiteX68" fmla="*/ 285750 w 492993"/>
                    <a:gd name="connsiteY68" fmla="*/ 166688 h 357188"/>
                    <a:gd name="connsiteX69" fmla="*/ 302419 w 492993"/>
                    <a:gd name="connsiteY69" fmla="*/ 159544 h 357188"/>
                    <a:gd name="connsiteX70" fmla="*/ 323850 w 492993"/>
                    <a:gd name="connsiteY70" fmla="*/ 152400 h 357188"/>
                    <a:gd name="connsiteX71" fmla="*/ 352425 w 492993"/>
                    <a:gd name="connsiteY71" fmla="*/ 135732 h 357188"/>
                    <a:gd name="connsiteX72" fmla="*/ 345281 w 492993"/>
                    <a:gd name="connsiteY72" fmla="*/ 135732 h 357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492993" h="357188">
                      <a:moveTo>
                        <a:pt x="445294" y="0"/>
                      </a:moveTo>
                      <a:cubicBezTo>
                        <a:pt x="444500" y="3969"/>
                        <a:pt x="444274" y="8095"/>
                        <a:pt x="442913" y="11907"/>
                      </a:cubicBezTo>
                      <a:cubicBezTo>
                        <a:pt x="440284" y="19269"/>
                        <a:pt x="432418" y="25581"/>
                        <a:pt x="433388" y="33338"/>
                      </a:cubicBezTo>
                      <a:cubicBezTo>
                        <a:pt x="433890" y="37354"/>
                        <a:pt x="441325" y="31751"/>
                        <a:pt x="445294" y="30957"/>
                      </a:cubicBezTo>
                      <a:cubicBezTo>
                        <a:pt x="448469" y="29369"/>
                        <a:pt x="453232" y="23019"/>
                        <a:pt x="454819" y="26194"/>
                      </a:cubicBezTo>
                      <a:cubicBezTo>
                        <a:pt x="457064" y="30684"/>
                        <a:pt x="445729" y="43027"/>
                        <a:pt x="450056" y="40482"/>
                      </a:cubicBezTo>
                      <a:lnTo>
                        <a:pt x="490538" y="16669"/>
                      </a:lnTo>
                      <a:cubicBezTo>
                        <a:pt x="491332" y="19050"/>
                        <a:pt x="493411" y="21352"/>
                        <a:pt x="492919" y="23813"/>
                      </a:cubicBezTo>
                      <a:cubicBezTo>
                        <a:pt x="492561" y="25602"/>
                        <a:pt x="485382" y="43741"/>
                        <a:pt x="481013" y="47625"/>
                      </a:cubicBezTo>
                      <a:cubicBezTo>
                        <a:pt x="475909" y="52162"/>
                        <a:pt x="469900" y="55563"/>
                        <a:pt x="464344" y="59532"/>
                      </a:cubicBezTo>
                      <a:cubicBezTo>
                        <a:pt x="458788" y="57151"/>
                        <a:pt x="448669" y="58351"/>
                        <a:pt x="447675" y="52388"/>
                      </a:cubicBezTo>
                      <a:cubicBezTo>
                        <a:pt x="446331" y="44327"/>
                        <a:pt x="455048" y="37757"/>
                        <a:pt x="459581" y="30957"/>
                      </a:cubicBezTo>
                      <a:cubicBezTo>
                        <a:pt x="461449" y="28155"/>
                        <a:pt x="468231" y="20801"/>
                        <a:pt x="466725" y="23813"/>
                      </a:cubicBezTo>
                      <a:cubicBezTo>
                        <a:pt x="459315" y="38634"/>
                        <a:pt x="457339" y="35696"/>
                        <a:pt x="442913" y="38100"/>
                      </a:cubicBezTo>
                      <a:cubicBezTo>
                        <a:pt x="436563" y="37306"/>
                        <a:pt x="429236" y="32243"/>
                        <a:pt x="423863" y="35719"/>
                      </a:cubicBezTo>
                      <a:cubicBezTo>
                        <a:pt x="414291" y="41912"/>
                        <a:pt x="385010" y="93139"/>
                        <a:pt x="381000" y="100013"/>
                      </a:cubicBezTo>
                      <a:cubicBezTo>
                        <a:pt x="366616" y="124671"/>
                        <a:pt x="376274" y="116657"/>
                        <a:pt x="361950" y="126207"/>
                      </a:cubicBezTo>
                      <a:cubicBezTo>
                        <a:pt x="360363" y="128588"/>
                        <a:pt x="358705" y="130923"/>
                        <a:pt x="357188" y="133350"/>
                      </a:cubicBezTo>
                      <a:cubicBezTo>
                        <a:pt x="354735" y="137275"/>
                        <a:pt x="352935" y="141643"/>
                        <a:pt x="350044" y="145257"/>
                      </a:cubicBezTo>
                      <a:cubicBezTo>
                        <a:pt x="346538" y="149640"/>
                        <a:pt x="342423" y="153538"/>
                        <a:pt x="338138" y="157163"/>
                      </a:cubicBezTo>
                      <a:cubicBezTo>
                        <a:pt x="332079" y="162290"/>
                        <a:pt x="325765" y="167158"/>
                        <a:pt x="319088" y="171450"/>
                      </a:cubicBezTo>
                      <a:cubicBezTo>
                        <a:pt x="314609" y="174329"/>
                        <a:pt x="309021" y="175347"/>
                        <a:pt x="304800" y="178594"/>
                      </a:cubicBezTo>
                      <a:cubicBezTo>
                        <a:pt x="302959" y="180010"/>
                        <a:pt x="288532" y="197196"/>
                        <a:pt x="280988" y="200025"/>
                      </a:cubicBezTo>
                      <a:cubicBezTo>
                        <a:pt x="277198" y="201446"/>
                        <a:pt x="273050" y="201613"/>
                        <a:pt x="269081" y="202407"/>
                      </a:cubicBezTo>
                      <a:cubicBezTo>
                        <a:pt x="259184" y="217252"/>
                        <a:pt x="266773" y="208077"/>
                        <a:pt x="240506" y="223838"/>
                      </a:cubicBezTo>
                      <a:lnTo>
                        <a:pt x="228600" y="230982"/>
                      </a:lnTo>
                      <a:cubicBezTo>
                        <a:pt x="224631" y="229394"/>
                        <a:pt x="216694" y="230493"/>
                        <a:pt x="216694" y="226219"/>
                      </a:cubicBezTo>
                      <a:cubicBezTo>
                        <a:pt x="216694" y="221945"/>
                        <a:pt x="231622" y="218435"/>
                        <a:pt x="228600" y="221457"/>
                      </a:cubicBezTo>
                      <a:cubicBezTo>
                        <a:pt x="224075" y="225982"/>
                        <a:pt x="217566" y="227948"/>
                        <a:pt x="211931" y="230982"/>
                      </a:cubicBezTo>
                      <a:cubicBezTo>
                        <a:pt x="207243" y="233506"/>
                        <a:pt x="194449" y="242384"/>
                        <a:pt x="197644" y="238125"/>
                      </a:cubicBezTo>
                      <a:cubicBezTo>
                        <a:pt x="205397" y="227788"/>
                        <a:pt x="216694" y="220663"/>
                        <a:pt x="226219" y="211932"/>
                      </a:cubicBezTo>
                      <a:cubicBezTo>
                        <a:pt x="229696" y="222363"/>
                        <a:pt x="232210" y="223991"/>
                        <a:pt x="219075" y="235744"/>
                      </a:cubicBezTo>
                      <a:cubicBezTo>
                        <a:pt x="199135" y="253585"/>
                        <a:pt x="183932" y="261566"/>
                        <a:pt x="159544" y="266700"/>
                      </a:cubicBezTo>
                      <a:cubicBezTo>
                        <a:pt x="152511" y="268181"/>
                        <a:pt x="145257" y="268288"/>
                        <a:pt x="138113" y="269082"/>
                      </a:cubicBezTo>
                      <a:cubicBezTo>
                        <a:pt x="134144" y="271463"/>
                        <a:pt x="130346" y="274155"/>
                        <a:pt x="126206" y="276225"/>
                      </a:cubicBezTo>
                      <a:cubicBezTo>
                        <a:pt x="122383" y="278137"/>
                        <a:pt x="117925" y="278722"/>
                        <a:pt x="114300" y="280988"/>
                      </a:cubicBezTo>
                      <a:cubicBezTo>
                        <a:pt x="107868" y="285008"/>
                        <a:pt x="102762" y="295640"/>
                        <a:pt x="97631" y="300038"/>
                      </a:cubicBezTo>
                      <a:cubicBezTo>
                        <a:pt x="95725" y="301671"/>
                        <a:pt x="92869" y="301625"/>
                        <a:pt x="90488" y="302419"/>
                      </a:cubicBezTo>
                      <a:cubicBezTo>
                        <a:pt x="75624" y="322237"/>
                        <a:pt x="92250" y="303028"/>
                        <a:pt x="59531" y="323850"/>
                      </a:cubicBezTo>
                      <a:cubicBezTo>
                        <a:pt x="50800" y="329406"/>
                        <a:pt x="42947" y="336675"/>
                        <a:pt x="33338" y="340519"/>
                      </a:cubicBezTo>
                      <a:cubicBezTo>
                        <a:pt x="29369" y="342107"/>
                        <a:pt x="25255" y="343370"/>
                        <a:pt x="21431" y="345282"/>
                      </a:cubicBezTo>
                      <a:cubicBezTo>
                        <a:pt x="17291" y="347352"/>
                        <a:pt x="13571" y="350177"/>
                        <a:pt x="9525" y="352425"/>
                      </a:cubicBezTo>
                      <a:cubicBezTo>
                        <a:pt x="6422" y="354149"/>
                        <a:pt x="3175" y="355600"/>
                        <a:pt x="0" y="357188"/>
                      </a:cubicBezTo>
                      <a:cubicBezTo>
                        <a:pt x="794" y="351632"/>
                        <a:pt x="1458" y="346055"/>
                        <a:pt x="2381" y="340519"/>
                      </a:cubicBezTo>
                      <a:cubicBezTo>
                        <a:pt x="3046" y="336527"/>
                        <a:pt x="2825" y="332166"/>
                        <a:pt x="4763" y="328613"/>
                      </a:cubicBezTo>
                      <a:cubicBezTo>
                        <a:pt x="12332" y="314737"/>
                        <a:pt x="22441" y="310164"/>
                        <a:pt x="35719" y="302419"/>
                      </a:cubicBezTo>
                      <a:cubicBezTo>
                        <a:pt x="38785" y="300630"/>
                        <a:pt x="41920" y="298903"/>
                        <a:pt x="45244" y="297657"/>
                      </a:cubicBezTo>
                      <a:cubicBezTo>
                        <a:pt x="48308" y="296508"/>
                        <a:pt x="51594" y="296069"/>
                        <a:pt x="54769" y="295275"/>
                      </a:cubicBezTo>
                      <a:cubicBezTo>
                        <a:pt x="45597" y="309033"/>
                        <a:pt x="35910" y="318949"/>
                        <a:pt x="61913" y="300038"/>
                      </a:cubicBezTo>
                      <a:cubicBezTo>
                        <a:pt x="75518" y="290143"/>
                        <a:pt x="67618" y="291952"/>
                        <a:pt x="78581" y="280988"/>
                      </a:cubicBezTo>
                      <a:cubicBezTo>
                        <a:pt x="86209" y="273359"/>
                        <a:pt x="91820" y="271902"/>
                        <a:pt x="102394" y="269082"/>
                      </a:cubicBezTo>
                      <a:cubicBezTo>
                        <a:pt x="109465" y="267196"/>
                        <a:pt x="116681" y="265907"/>
                        <a:pt x="123825" y="264319"/>
                      </a:cubicBezTo>
                      <a:cubicBezTo>
                        <a:pt x="140576" y="243381"/>
                        <a:pt x="125577" y="260096"/>
                        <a:pt x="142875" y="245269"/>
                      </a:cubicBezTo>
                      <a:cubicBezTo>
                        <a:pt x="145432" y="243077"/>
                        <a:pt x="147279" y="240082"/>
                        <a:pt x="150019" y="238125"/>
                      </a:cubicBezTo>
                      <a:cubicBezTo>
                        <a:pt x="152908" y="236062"/>
                        <a:pt x="161513" y="230410"/>
                        <a:pt x="159544" y="233363"/>
                      </a:cubicBezTo>
                      <a:cubicBezTo>
                        <a:pt x="156105" y="238521"/>
                        <a:pt x="150150" y="241463"/>
                        <a:pt x="145256" y="245269"/>
                      </a:cubicBezTo>
                      <a:cubicBezTo>
                        <a:pt x="142997" y="247026"/>
                        <a:pt x="135433" y="251037"/>
                        <a:pt x="138113" y="250032"/>
                      </a:cubicBezTo>
                      <a:cubicBezTo>
                        <a:pt x="147093" y="246664"/>
                        <a:pt x="155519" y="241969"/>
                        <a:pt x="164306" y="238125"/>
                      </a:cubicBezTo>
                      <a:cubicBezTo>
                        <a:pt x="168222" y="236412"/>
                        <a:pt x="172521" y="235517"/>
                        <a:pt x="176213" y="233363"/>
                      </a:cubicBezTo>
                      <a:cubicBezTo>
                        <a:pt x="182111" y="229923"/>
                        <a:pt x="186710" y="224380"/>
                        <a:pt x="192881" y="221457"/>
                      </a:cubicBezTo>
                      <a:cubicBezTo>
                        <a:pt x="201955" y="217159"/>
                        <a:pt x="221456" y="211932"/>
                        <a:pt x="221456" y="211932"/>
                      </a:cubicBezTo>
                      <a:cubicBezTo>
                        <a:pt x="237462" y="195926"/>
                        <a:pt x="223883" y="207146"/>
                        <a:pt x="247650" y="195263"/>
                      </a:cubicBezTo>
                      <a:cubicBezTo>
                        <a:pt x="253374" y="192401"/>
                        <a:pt x="258437" y="188259"/>
                        <a:pt x="264319" y="185738"/>
                      </a:cubicBezTo>
                      <a:cubicBezTo>
                        <a:pt x="269630" y="183462"/>
                        <a:pt x="275453" y="182636"/>
                        <a:pt x="280988" y="180975"/>
                      </a:cubicBezTo>
                      <a:cubicBezTo>
                        <a:pt x="283392" y="180254"/>
                        <a:pt x="285750" y="179388"/>
                        <a:pt x="288131" y="178594"/>
                      </a:cubicBezTo>
                      <a:cubicBezTo>
                        <a:pt x="291306" y="173832"/>
                        <a:pt x="294081" y="168777"/>
                        <a:pt x="297656" y="164307"/>
                      </a:cubicBezTo>
                      <a:cubicBezTo>
                        <a:pt x="300831" y="160338"/>
                        <a:pt x="307181" y="157483"/>
                        <a:pt x="307181" y="152400"/>
                      </a:cubicBezTo>
                      <a:cubicBezTo>
                        <a:pt x="307181" y="148431"/>
                        <a:pt x="300958" y="157342"/>
                        <a:pt x="297656" y="159544"/>
                      </a:cubicBezTo>
                      <a:cubicBezTo>
                        <a:pt x="293805" y="162111"/>
                        <a:pt x="281122" y="166688"/>
                        <a:pt x="285750" y="166688"/>
                      </a:cubicBezTo>
                      <a:cubicBezTo>
                        <a:pt x="291795" y="166688"/>
                        <a:pt x="296759" y="161667"/>
                        <a:pt x="302419" y="159544"/>
                      </a:cubicBezTo>
                      <a:cubicBezTo>
                        <a:pt x="309470" y="156900"/>
                        <a:pt x="317346" y="156194"/>
                        <a:pt x="323850" y="152400"/>
                      </a:cubicBezTo>
                      <a:cubicBezTo>
                        <a:pt x="333375" y="146844"/>
                        <a:pt x="363452" y="135732"/>
                        <a:pt x="352425" y="135732"/>
                      </a:cubicBezTo>
                      <a:lnTo>
                        <a:pt x="345281" y="135732"/>
                      </a:lnTo>
                    </a:path>
                  </a:pathLst>
                </a:cu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99" name="任意多边形: 形状 498">
                  <a:extLst>
                    <a:ext uri="{FF2B5EF4-FFF2-40B4-BE49-F238E27FC236}">
                      <a16:creationId xmlns:a16="http://schemas.microsoft.com/office/drawing/2014/main" id="{15763BD7-21D6-4390-89F7-E6193FAF3FC9}"/>
                    </a:ext>
                  </a:extLst>
                </p:cNvPr>
                <p:cNvSpPr/>
                <p:nvPr/>
              </p:nvSpPr>
              <p:spPr>
                <a:xfrm>
                  <a:off x="9501220" y="3230903"/>
                  <a:ext cx="440794" cy="347500"/>
                </a:xfrm>
                <a:custGeom>
                  <a:avLst/>
                  <a:gdLst>
                    <a:gd name="connsiteX0" fmla="*/ 11112 w 554037"/>
                    <a:gd name="connsiteY0" fmla="*/ 433388 h 436775"/>
                    <a:gd name="connsiteX1" fmla="*/ 14287 w 554037"/>
                    <a:gd name="connsiteY1" fmla="*/ 425450 h 436775"/>
                    <a:gd name="connsiteX2" fmla="*/ 19050 w 554037"/>
                    <a:gd name="connsiteY2" fmla="*/ 423863 h 436775"/>
                    <a:gd name="connsiteX3" fmla="*/ 0 w 554037"/>
                    <a:gd name="connsiteY3" fmla="*/ 434975 h 436775"/>
                    <a:gd name="connsiteX4" fmla="*/ 12700 w 554037"/>
                    <a:gd name="connsiteY4" fmla="*/ 434975 h 436775"/>
                    <a:gd name="connsiteX5" fmla="*/ 19050 w 554037"/>
                    <a:gd name="connsiteY5" fmla="*/ 430213 h 436775"/>
                    <a:gd name="connsiteX6" fmla="*/ 33337 w 554037"/>
                    <a:gd name="connsiteY6" fmla="*/ 427038 h 436775"/>
                    <a:gd name="connsiteX7" fmla="*/ 53975 w 554037"/>
                    <a:gd name="connsiteY7" fmla="*/ 420688 h 436775"/>
                    <a:gd name="connsiteX8" fmla="*/ 61912 w 554037"/>
                    <a:gd name="connsiteY8" fmla="*/ 417513 h 436775"/>
                    <a:gd name="connsiteX9" fmla="*/ 66675 w 554037"/>
                    <a:gd name="connsiteY9" fmla="*/ 415925 h 436775"/>
                    <a:gd name="connsiteX10" fmla="*/ 73025 w 554037"/>
                    <a:gd name="connsiteY10" fmla="*/ 406400 h 436775"/>
                    <a:gd name="connsiteX11" fmla="*/ 71437 w 554037"/>
                    <a:gd name="connsiteY11" fmla="*/ 404813 h 436775"/>
                    <a:gd name="connsiteX12" fmla="*/ 63500 w 554037"/>
                    <a:gd name="connsiteY12" fmla="*/ 414338 h 436775"/>
                    <a:gd name="connsiteX13" fmla="*/ 90487 w 554037"/>
                    <a:gd name="connsiteY13" fmla="*/ 401638 h 436775"/>
                    <a:gd name="connsiteX14" fmla="*/ 98425 w 554037"/>
                    <a:gd name="connsiteY14" fmla="*/ 393700 h 436775"/>
                    <a:gd name="connsiteX15" fmla="*/ 106362 w 554037"/>
                    <a:gd name="connsiteY15" fmla="*/ 392113 h 436775"/>
                    <a:gd name="connsiteX16" fmla="*/ 112712 w 554037"/>
                    <a:gd name="connsiteY16" fmla="*/ 388938 h 436775"/>
                    <a:gd name="connsiteX17" fmla="*/ 122237 w 554037"/>
                    <a:gd name="connsiteY17" fmla="*/ 385763 h 436775"/>
                    <a:gd name="connsiteX18" fmla="*/ 139700 w 554037"/>
                    <a:gd name="connsiteY18" fmla="*/ 369888 h 436775"/>
                    <a:gd name="connsiteX19" fmla="*/ 141287 w 554037"/>
                    <a:gd name="connsiteY19" fmla="*/ 363538 h 436775"/>
                    <a:gd name="connsiteX20" fmla="*/ 122237 w 554037"/>
                    <a:gd name="connsiteY20" fmla="*/ 374650 h 436775"/>
                    <a:gd name="connsiteX21" fmla="*/ 131762 w 554037"/>
                    <a:gd name="connsiteY21" fmla="*/ 376238 h 436775"/>
                    <a:gd name="connsiteX22" fmla="*/ 139700 w 554037"/>
                    <a:gd name="connsiteY22" fmla="*/ 371475 h 436775"/>
                    <a:gd name="connsiteX23" fmla="*/ 150812 w 554037"/>
                    <a:gd name="connsiteY23" fmla="*/ 361950 h 436775"/>
                    <a:gd name="connsiteX24" fmla="*/ 157162 w 554037"/>
                    <a:gd name="connsiteY24" fmla="*/ 354013 h 436775"/>
                    <a:gd name="connsiteX25" fmla="*/ 176212 w 554037"/>
                    <a:gd name="connsiteY25" fmla="*/ 349250 h 436775"/>
                    <a:gd name="connsiteX26" fmla="*/ 190500 w 554037"/>
                    <a:gd name="connsiteY26" fmla="*/ 341313 h 436775"/>
                    <a:gd name="connsiteX27" fmla="*/ 203200 w 554037"/>
                    <a:gd name="connsiteY27" fmla="*/ 334963 h 436775"/>
                    <a:gd name="connsiteX28" fmla="*/ 223837 w 554037"/>
                    <a:gd name="connsiteY28" fmla="*/ 323850 h 436775"/>
                    <a:gd name="connsiteX29" fmla="*/ 231775 w 554037"/>
                    <a:gd name="connsiteY29" fmla="*/ 319088 h 436775"/>
                    <a:gd name="connsiteX30" fmla="*/ 249237 w 554037"/>
                    <a:gd name="connsiteY30" fmla="*/ 312738 h 436775"/>
                    <a:gd name="connsiteX31" fmla="*/ 265112 w 554037"/>
                    <a:gd name="connsiteY31" fmla="*/ 309563 h 436775"/>
                    <a:gd name="connsiteX32" fmla="*/ 271462 w 554037"/>
                    <a:gd name="connsiteY32" fmla="*/ 307975 h 436775"/>
                    <a:gd name="connsiteX33" fmla="*/ 274637 w 554037"/>
                    <a:gd name="connsiteY33" fmla="*/ 312738 h 436775"/>
                    <a:gd name="connsiteX34" fmla="*/ 268287 w 554037"/>
                    <a:gd name="connsiteY34" fmla="*/ 320675 h 436775"/>
                    <a:gd name="connsiteX35" fmla="*/ 260350 w 554037"/>
                    <a:gd name="connsiteY35" fmla="*/ 328613 h 436775"/>
                    <a:gd name="connsiteX36" fmla="*/ 254000 w 554037"/>
                    <a:gd name="connsiteY36" fmla="*/ 336550 h 436775"/>
                    <a:gd name="connsiteX37" fmla="*/ 247650 w 554037"/>
                    <a:gd name="connsiteY37" fmla="*/ 338138 h 436775"/>
                    <a:gd name="connsiteX38" fmla="*/ 239712 w 554037"/>
                    <a:gd name="connsiteY38" fmla="*/ 347663 h 436775"/>
                    <a:gd name="connsiteX39" fmla="*/ 233362 w 554037"/>
                    <a:gd name="connsiteY39" fmla="*/ 349250 h 436775"/>
                    <a:gd name="connsiteX40" fmla="*/ 252412 w 554037"/>
                    <a:gd name="connsiteY40" fmla="*/ 338138 h 436775"/>
                    <a:gd name="connsiteX41" fmla="*/ 268287 w 554037"/>
                    <a:gd name="connsiteY41" fmla="*/ 327025 h 436775"/>
                    <a:gd name="connsiteX42" fmla="*/ 271462 w 554037"/>
                    <a:gd name="connsiteY42" fmla="*/ 320675 h 436775"/>
                    <a:gd name="connsiteX43" fmla="*/ 282575 w 554037"/>
                    <a:gd name="connsiteY43" fmla="*/ 314325 h 436775"/>
                    <a:gd name="connsiteX44" fmla="*/ 293687 w 554037"/>
                    <a:gd name="connsiteY44" fmla="*/ 307975 h 436775"/>
                    <a:gd name="connsiteX45" fmla="*/ 309562 w 554037"/>
                    <a:gd name="connsiteY45" fmla="*/ 296863 h 436775"/>
                    <a:gd name="connsiteX46" fmla="*/ 317500 w 554037"/>
                    <a:gd name="connsiteY46" fmla="*/ 292100 h 436775"/>
                    <a:gd name="connsiteX47" fmla="*/ 325437 w 554037"/>
                    <a:gd name="connsiteY47" fmla="*/ 290513 h 436775"/>
                    <a:gd name="connsiteX48" fmla="*/ 336550 w 554037"/>
                    <a:gd name="connsiteY48" fmla="*/ 284163 h 436775"/>
                    <a:gd name="connsiteX49" fmla="*/ 346075 w 554037"/>
                    <a:gd name="connsiteY49" fmla="*/ 279400 h 436775"/>
                    <a:gd name="connsiteX50" fmla="*/ 355600 w 554037"/>
                    <a:gd name="connsiteY50" fmla="*/ 266700 h 436775"/>
                    <a:gd name="connsiteX51" fmla="*/ 361950 w 554037"/>
                    <a:gd name="connsiteY51" fmla="*/ 260350 h 436775"/>
                    <a:gd name="connsiteX52" fmla="*/ 366712 w 554037"/>
                    <a:gd name="connsiteY52" fmla="*/ 254000 h 436775"/>
                    <a:gd name="connsiteX53" fmla="*/ 374650 w 554037"/>
                    <a:gd name="connsiteY53" fmla="*/ 249238 h 436775"/>
                    <a:gd name="connsiteX54" fmla="*/ 376237 w 554037"/>
                    <a:gd name="connsiteY54" fmla="*/ 244475 h 436775"/>
                    <a:gd name="connsiteX55" fmla="*/ 398462 w 554037"/>
                    <a:gd name="connsiteY55" fmla="*/ 234950 h 436775"/>
                    <a:gd name="connsiteX56" fmla="*/ 409575 w 554037"/>
                    <a:gd name="connsiteY56" fmla="*/ 222250 h 436775"/>
                    <a:gd name="connsiteX57" fmla="*/ 415925 w 554037"/>
                    <a:gd name="connsiteY57" fmla="*/ 215900 h 436775"/>
                    <a:gd name="connsiteX58" fmla="*/ 420687 w 554037"/>
                    <a:gd name="connsiteY58" fmla="*/ 209550 h 436775"/>
                    <a:gd name="connsiteX59" fmla="*/ 428625 w 554037"/>
                    <a:gd name="connsiteY59" fmla="*/ 207963 h 436775"/>
                    <a:gd name="connsiteX60" fmla="*/ 431800 w 554037"/>
                    <a:gd name="connsiteY60" fmla="*/ 203200 h 436775"/>
                    <a:gd name="connsiteX61" fmla="*/ 454025 w 554037"/>
                    <a:gd name="connsiteY61" fmla="*/ 184150 h 436775"/>
                    <a:gd name="connsiteX62" fmla="*/ 466725 w 554037"/>
                    <a:gd name="connsiteY62" fmla="*/ 168275 h 436775"/>
                    <a:gd name="connsiteX63" fmla="*/ 474662 w 554037"/>
                    <a:gd name="connsiteY63" fmla="*/ 155575 h 436775"/>
                    <a:gd name="connsiteX64" fmla="*/ 479425 w 554037"/>
                    <a:gd name="connsiteY64" fmla="*/ 149225 h 436775"/>
                    <a:gd name="connsiteX65" fmla="*/ 487362 w 554037"/>
                    <a:gd name="connsiteY65" fmla="*/ 138113 h 436775"/>
                    <a:gd name="connsiteX66" fmla="*/ 492125 w 554037"/>
                    <a:gd name="connsiteY66" fmla="*/ 127000 h 436775"/>
                    <a:gd name="connsiteX67" fmla="*/ 495300 w 554037"/>
                    <a:gd name="connsiteY67" fmla="*/ 122238 h 436775"/>
                    <a:gd name="connsiteX68" fmla="*/ 503237 w 554037"/>
                    <a:gd name="connsiteY68" fmla="*/ 111125 h 436775"/>
                    <a:gd name="connsiteX69" fmla="*/ 504825 w 554037"/>
                    <a:gd name="connsiteY69" fmla="*/ 103188 h 436775"/>
                    <a:gd name="connsiteX70" fmla="*/ 509587 w 554037"/>
                    <a:gd name="connsiteY70" fmla="*/ 98425 h 436775"/>
                    <a:gd name="connsiteX71" fmla="*/ 519112 w 554037"/>
                    <a:gd name="connsiteY71" fmla="*/ 87313 h 436775"/>
                    <a:gd name="connsiteX72" fmla="*/ 523875 w 554037"/>
                    <a:gd name="connsiteY72" fmla="*/ 74613 h 436775"/>
                    <a:gd name="connsiteX73" fmla="*/ 530225 w 554037"/>
                    <a:gd name="connsiteY73" fmla="*/ 69850 h 436775"/>
                    <a:gd name="connsiteX74" fmla="*/ 531812 w 554037"/>
                    <a:gd name="connsiteY74" fmla="*/ 61913 h 436775"/>
                    <a:gd name="connsiteX75" fmla="*/ 534987 w 554037"/>
                    <a:gd name="connsiteY75" fmla="*/ 57150 h 436775"/>
                    <a:gd name="connsiteX76" fmla="*/ 539750 w 554037"/>
                    <a:gd name="connsiteY76" fmla="*/ 47625 h 436775"/>
                    <a:gd name="connsiteX77" fmla="*/ 541337 w 554037"/>
                    <a:gd name="connsiteY77" fmla="*/ 39688 h 436775"/>
                    <a:gd name="connsiteX78" fmla="*/ 544512 w 554037"/>
                    <a:gd name="connsiteY78" fmla="*/ 34925 h 436775"/>
                    <a:gd name="connsiteX79" fmla="*/ 546100 w 554037"/>
                    <a:gd name="connsiteY79" fmla="*/ 23813 h 436775"/>
                    <a:gd name="connsiteX80" fmla="*/ 547687 w 554037"/>
                    <a:gd name="connsiteY80" fmla="*/ 17463 h 436775"/>
                    <a:gd name="connsiteX81" fmla="*/ 549275 w 554037"/>
                    <a:gd name="connsiteY81" fmla="*/ 9525 h 436775"/>
                    <a:gd name="connsiteX82" fmla="*/ 554037 w 554037"/>
                    <a:gd name="connsiteY82" fmla="*/ 0 h 436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554037" h="436775">
                      <a:moveTo>
                        <a:pt x="11112" y="433388"/>
                      </a:moveTo>
                      <a:cubicBezTo>
                        <a:pt x="12170" y="430742"/>
                        <a:pt x="12463" y="427639"/>
                        <a:pt x="14287" y="425450"/>
                      </a:cubicBezTo>
                      <a:cubicBezTo>
                        <a:pt x="15358" y="424164"/>
                        <a:pt x="20442" y="422935"/>
                        <a:pt x="19050" y="423863"/>
                      </a:cubicBezTo>
                      <a:cubicBezTo>
                        <a:pt x="12933" y="427941"/>
                        <a:pt x="6350" y="431271"/>
                        <a:pt x="0" y="434975"/>
                      </a:cubicBezTo>
                      <a:cubicBezTo>
                        <a:pt x="5456" y="436794"/>
                        <a:pt x="6130" y="437895"/>
                        <a:pt x="12700" y="434975"/>
                      </a:cubicBezTo>
                      <a:cubicBezTo>
                        <a:pt x="15118" y="433900"/>
                        <a:pt x="16684" y="431396"/>
                        <a:pt x="19050" y="430213"/>
                      </a:cubicBezTo>
                      <a:cubicBezTo>
                        <a:pt x="20548" y="429464"/>
                        <a:pt x="32497" y="427206"/>
                        <a:pt x="33337" y="427038"/>
                      </a:cubicBezTo>
                      <a:cubicBezTo>
                        <a:pt x="58913" y="416076"/>
                        <a:pt x="31287" y="426875"/>
                        <a:pt x="53975" y="420688"/>
                      </a:cubicBezTo>
                      <a:cubicBezTo>
                        <a:pt x="56724" y="419938"/>
                        <a:pt x="59244" y="418514"/>
                        <a:pt x="61912" y="417513"/>
                      </a:cubicBezTo>
                      <a:cubicBezTo>
                        <a:pt x="63479" y="416925"/>
                        <a:pt x="65087" y="416454"/>
                        <a:pt x="66675" y="415925"/>
                      </a:cubicBezTo>
                      <a:cubicBezTo>
                        <a:pt x="68792" y="412750"/>
                        <a:pt x="70327" y="409098"/>
                        <a:pt x="73025" y="406400"/>
                      </a:cubicBezTo>
                      <a:cubicBezTo>
                        <a:pt x="77347" y="402078"/>
                        <a:pt x="90923" y="398318"/>
                        <a:pt x="71437" y="404813"/>
                      </a:cubicBezTo>
                      <a:cubicBezTo>
                        <a:pt x="68791" y="407988"/>
                        <a:pt x="59423" y="415017"/>
                        <a:pt x="63500" y="414338"/>
                      </a:cubicBezTo>
                      <a:cubicBezTo>
                        <a:pt x="73307" y="412704"/>
                        <a:pt x="83457" y="408668"/>
                        <a:pt x="90487" y="401638"/>
                      </a:cubicBezTo>
                      <a:cubicBezTo>
                        <a:pt x="93133" y="398992"/>
                        <a:pt x="95216" y="395625"/>
                        <a:pt x="98425" y="393700"/>
                      </a:cubicBezTo>
                      <a:cubicBezTo>
                        <a:pt x="100739" y="392312"/>
                        <a:pt x="103716" y="392642"/>
                        <a:pt x="106362" y="392113"/>
                      </a:cubicBezTo>
                      <a:cubicBezTo>
                        <a:pt x="108479" y="391055"/>
                        <a:pt x="110515" y="389817"/>
                        <a:pt x="112712" y="388938"/>
                      </a:cubicBezTo>
                      <a:cubicBezTo>
                        <a:pt x="115819" y="387695"/>
                        <a:pt x="119367" y="387485"/>
                        <a:pt x="122237" y="385763"/>
                      </a:cubicBezTo>
                      <a:cubicBezTo>
                        <a:pt x="134911" y="378159"/>
                        <a:pt x="134165" y="378190"/>
                        <a:pt x="139700" y="369888"/>
                      </a:cubicBezTo>
                      <a:cubicBezTo>
                        <a:pt x="140229" y="367771"/>
                        <a:pt x="143392" y="362964"/>
                        <a:pt x="141287" y="363538"/>
                      </a:cubicBezTo>
                      <a:cubicBezTo>
                        <a:pt x="134195" y="365472"/>
                        <a:pt x="126648" y="368769"/>
                        <a:pt x="122237" y="374650"/>
                      </a:cubicBezTo>
                      <a:cubicBezTo>
                        <a:pt x="120306" y="377225"/>
                        <a:pt x="128587" y="375709"/>
                        <a:pt x="131762" y="376238"/>
                      </a:cubicBezTo>
                      <a:cubicBezTo>
                        <a:pt x="134408" y="374650"/>
                        <a:pt x="137378" y="373507"/>
                        <a:pt x="139700" y="371475"/>
                      </a:cubicBezTo>
                      <a:cubicBezTo>
                        <a:pt x="153438" y="359454"/>
                        <a:pt x="135337" y="369688"/>
                        <a:pt x="150812" y="361950"/>
                      </a:cubicBezTo>
                      <a:cubicBezTo>
                        <a:pt x="152929" y="359304"/>
                        <a:pt x="154487" y="356093"/>
                        <a:pt x="157162" y="354013"/>
                      </a:cubicBezTo>
                      <a:cubicBezTo>
                        <a:pt x="161783" y="350419"/>
                        <a:pt x="171195" y="349967"/>
                        <a:pt x="176212" y="349250"/>
                      </a:cubicBezTo>
                      <a:cubicBezTo>
                        <a:pt x="189779" y="335683"/>
                        <a:pt x="174841" y="348272"/>
                        <a:pt x="190500" y="341313"/>
                      </a:cubicBezTo>
                      <a:cubicBezTo>
                        <a:pt x="211316" y="332062"/>
                        <a:pt x="183794" y="339813"/>
                        <a:pt x="203200" y="334963"/>
                      </a:cubicBezTo>
                      <a:cubicBezTo>
                        <a:pt x="219903" y="318260"/>
                        <a:pt x="195302" y="340968"/>
                        <a:pt x="223837" y="323850"/>
                      </a:cubicBezTo>
                      <a:cubicBezTo>
                        <a:pt x="226483" y="322263"/>
                        <a:pt x="228973" y="320381"/>
                        <a:pt x="231775" y="319088"/>
                      </a:cubicBezTo>
                      <a:cubicBezTo>
                        <a:pt x="232409" y="318795"/>
                        <a:pt x="245231" y="313883"/>
                        <a:pt x="249237" y="312738"/>
                      </a:cubicBezTo>
                      <a:cubicBezTo>
                        <a:pt x="257853" y="310276"/>
                        <a:pt x="254698" y="311646"/>
                        <a:pt x="265112" y="309563"/>
                      </a:cubicBezTo>
                      <a:cubicBezTo>
                        <a:pt x="267251" y="309135"/>
                        <a:pt x="269345" y="308504"/>
                        <a:pt x="271462" y="307975"/>
                      </a:cubicBezTo>
                      <a:cubicBezTo>
                        <a:pt x="272520" y="309563"/>
                        <a:pt x="275100" y="310887"/>
                        <a:pt x="274637" y="312738"/>
                      </a:cubicBezTo>
                      <a:cubicBezTo>
                        <a:pt x="273815" y="316025"/>
                        <a:pt x="270554" y="318157"/>
                        <a:pt x="268287" y="320675"/>
                      </a:cubicBezTo>
                      <a:cubicBezTo>
                        <a:pt x="265784" y="323456"/>
                        <a:pt x="262853" y="325832"/>
                        <a:pt x="260350" y="328613"/>
                      </a:cubicBezTo>
                      <a:cubicBezTo>
                        <a:pt x="258083" y="331131"/>
                        <a:pt x="256711" y="334517"/>
                        <a:pt x="254000" y="336550"/>
                      </a:cubicBezTo>
                      <a:cubicBezTo>
                        <a:pt x="252255" y="337859"/>
                        <a:pt x="249767" y="337609"/>
                        <a:pt x="247650" y="338138"/>
                      </a:cubicBezTo>
                      <a:cubicBezTo>
                        <a:pt x="245627" y="341172"/>
                        <a:pt x="243003" y="345783"/>
                        <a:pt x="239712" y="347663"/>
                      </a:cubicBezTo>
                      <a:cubicBezTo>
                        <a:pt x="237818" y="348745"/>
                        <a:pt x="235479" y="348721"/>
                        <a:pt x="233362" y="349250"/>
                      </a:cubicBezTo>
                      <a:cubicBezTo>
                        <a:pt x="239712" y="345546"/>
                        <a:pt x="246295" y="342216"/>
                        <a:pt x="252412" y="338138"/>
                      </a:cubicBezTo>
                      <a:cubicBezTo>
                        <a:pt x="275101" y="323012"/>
                        <a:pt x="251743" y="335297"/>
                        <a:pt x="268287" y="327025"/>
                      </a:cubicBezTo>
                      <a:cubicBezTo>
                        <a:pt x="269345" y="324908"/>
                        <a:pt x="269922" y="322472"/>
                        <a:pt x="271462" y="320675"/>
                      </a:cubicBezTo>
                      <a:cubicBezTo>
                        <a:pt x="275306" y="316191"/>
                        <a:pt x="277734" y="315939"/>
                        <a:pt x="282575" y="314325"/>
                      </a:cubicBezTo>
                      <a:cubicBezTo>
                        <a:pt x="293266" y="303634"/>
                        <a:pt x="280896" y="314371"/>
                        <a:pt x="293687" y="307975"/>
                      </a:cubicBezTo>
                      <a:cubicBezTo>
                        <a:pt x="300464" y="304586"/>
                        <a:pt x="303591" y="300844"/>
                        <a:pt x="309562" y="296863"/>
                      </a:cubicBezTo>
                      <a:cubicBezTo>
                        <a:pt x="312130" y="295151"/>
                        <a:pt x="314635" y="293246"/>
                        <a:pt x="317500" y="292100"/>
                      </a:cubicBezTo>
                      <a:cubicBezTo>
                        <a:pt x="320005" y="291098"/>
                        <a:pt x="322791" y="291042"/>
                        <a:pt x="325437" y="290513"/>
                      </a:cubicBezTo>
                      <a:cubicBezTo>
                        <a:pt x="329141" y="288396"/>
                        <a:pt x="332734" y="286071"/>
                        <a:pt x="336550" y="284163"/>
                      </a:cubicBezTo>
                      <a:cubicBezTo>
                        <a:pt x="343707" y="280584"/>
                        <a:pt x="339253" y="285085"/>
                        <a:pt x="346075" y="279400"/>
                      </a:cubicBezTo>
                      <a:cubicBezTo>
                        <a:pt x="354085" y="272726"/>
                        <a:pt x="348217" y="276192"/>
                        <a:pt x="355600" y="266700"/>
                      </a:cubicBezTo>
                      <a:cubicBezTo>
                        <a:pt x="357438" y="264337"/>
                        <a:pt x="359979" y="262603"/>
                        <a:pt x="361950" y="260350"/>
                      </a:cubicBezTo>
                      <a:cubicBezTo>
                        <a:pt x="363692" y="258359"/>
                        <a:pt x="364721" y="255742"/>
                        <a:pt x="366712" y="254000"/>
                      </a:cubicBezTo>
                      <a:cubicBezTo>
                        <a:pt x="369034" y="251968"/>
                        <a:pt x="372004" y="250825"/>
                        <a:pt x="374650" y="249238"/>
                      </a:cubicBezTo>
                      <a:cubicBezTo>
                        <a:pt x="375179" y="247650"/>
                        <a:pt x="374875" y="245448"/>
                        <a:pt x="376237" y="244475"/>
                      </a:cubicBezTo>
                      <a:cubicBezTo>
                        <a:pt x="389523" y="234984"/>
                        <a:pt x="383800" y="249612"/>
                        <a:pt x="398462" y="234950"/>
                      </a:cubicBezTo>
                      <a:cubicBezTo>
                        <a:pt x="416576" y="216836"/>
                        <a:pt x="394271" y="239739"/>
                        <a:pt x="409575" y="222250"/>
                      </a:cubicBezTo>
                      <a:cubicBezTo>
                        <a:pt x="411546" y="219997"/>
                        <a:pt x="413954" y="218153"/>
                        <a:pt x="415925" y="215900"/>
                      </a:cubicBezTo>
                      <a:cubicBezTo>
                        <a:pt x="417667" y="213909"/>
                        <a:pt x="418443" y="210952"/>
                        <a:pt x="420687" y="209550"/>
                      </a:cubicBezTo>
                      <a:cubicBezTo>
                        <a:pt x="422975" y="208120"/>
                        <a:pt x="425979" y="208492"/>
                        <a:pt x="428625" y="207963"/>
                      </a:cubicBezTo>
                      <a:cubicBezTo>
                        <a:pt x="429683" y="206375"/>
                        <a:pt x="430351" y="204442"/>
                        <a:pt x="431800" y="203200"/>
                      </a:cubicBezTo>
                      <a:cubicBezTo>
                        <a:pt x="441997" y="194459"/>
                        <a:pt x="445229" y="201741"/>
                        <a:pt x="454025" y="184150"/>
                      </a:cubicBezTo>
                      <a:cubicBezTo>
                        <a:pt x="461422" y="169357"/>
                        <a:pt x="451326" y="187874"/>
                        <a:pt x="466725" y="168275"/>
                      </a:cubicBezTo>
                      <a:cubicBezTo>
                        <a:pt x="469809" y="164350"/>
                        <a:pt x="471893" y="159729"/>
                        <a:pt x="474662" y="155575"/>
                      </a:cubicBezTo>
                      <a:cubicBezTo>
                        <a:pt x="476130" y="153373"/>
                        <a:pt x="478023" y="151469"/>
                        <a:pt x="479425" y="149225"/>
                      </a:cubicBezTo>
                      <a:cubicBezTo>
                        <a:pt x="486391" y="138080"/>
                        <a:pt x="478283" y="147192"/>
                        <a:pt x="487362" y="138113"/>
                      </a:cubicBezTo>
                      <a:cubicBezTo>
                        <a:pt x="488950" y="134409"/>
                        <a:pt x="490323" y="130605"/>
                        <a:pt x="492125" y="127000"/>
                      </a:cubicBezTo>
                      <a:cubicBezTo>
                        <a:pt x="492978" y="125294"/>
                        <a:pt x="494447" y="123944"/>
                        <a:pt x="495300" y="122238"/>
                      </a:cubicBezTo>
                      <a:cubicBezTo>
                        <a:pt x="500640" y="111557"/>
                        <a:pt x="495129" y="116531"/>
                        <a:pt x="503237" y="111125"/>
                      </a:cubicBezTo>
                      <a:cubicBezTo>
                        <a:pt x="503766" y="108479"/>
                        <a:pt x="503618" y="105601"/>
                        <a:pt x="504825" y="103188"/>
                      </a:cubicBezTo>
                      <a:cubicBezTo>
                        <a:pt x="505829" y="101180"/>
                        <a:pt x="508126" y="100130"/>
                        <a:pt x="509587" y="98425"/>
                      </a:cubicBezTo>
                      <a:cubicBezTo>
                        <a:pt x="521798" y="84178"/>
                        <a:pt x="507303" y="99122"/>
                        <a:pt x="519112" y="87313"/>
                      </a:cubicBezTo>
                      <a:cubicBezTo>
                        <a:pt x="520040" y="84530"/>
                        <a:pt x="522737" y="76131"/>
                        <a:pt x="523875" y="74613"/>
                      </a:cubicBezTo>
                      <a:cubicBezTo>
                        <a:pt x="525463" y="72496"/>
                        <a:pt x="528108" y="71438"/>
                        <a:pt x="530225" y="69850"/>
                      </a:cubicBezTo>
                      <a:cubicBezTo>
                        <a:pt x="530754" y="67204"/>
                        <a:pt x="530865" y="64439"/>
                        <a:pt x="531812" y="61913"/>
                      </a:cubicBezTo>
                      <a:cubicBezTo>
                        <a:pt x="532482" y="60126"/>
                        <a:pt x="534060" y="58818"/>
                        <a:pt x="534987" y="57150"/>
                      </a:cubicBezTo>
                      <a:cubicBezTo>
                        <a:pt x="536711" y="54047"/>
                        <a:pt x="538162" y="50800"/>
                        <a:pt x="539750" y="47625"/>
                      </a:cubicBezTo>
                      <a:cubicBezTo>
                        <a:pt x="540279" y="44979"/>
                        <a:pt x="540390" y="42214"/>
                        <a:pt x="541337" y="39688"/>
                      </a:cubicBezTo>
                      <a:cubicBezTo>
                        <a:pt x="542007" y="37901"/>
                        <a:pt x="543964" y="36753"/>
                        <a:pt x="544512" y="34925"/>
                      </a:cubicBezTo>
                      <a:cubicBezTo>
                        <a:pt x="545587" y="31341"/>
                        <a:pt x="545431" y="27494"/>
                        <a:pt x="546100" y="23813"/>
                      </a:cubicBezTo>
                      <a:cubicBezTo>
                        <a:pt x="546490" y="21666"/>
                        <a:pt x="547214" y="19593"/>
                        <a:pt x="547687" y="17463"/>
                      </a:cubicBezTo>
                      <a:cubicBezTo>
                        <a:pt x="548272" y="14829"/>
                        <a:pt x="548353" y="12061"/>
                        <a:pt x="549275" y="9525"/>
                      </a:cubicBezTo>
                      <a:cubicBezTo>
                        <a:pt x="550488" y="6189"/>
                        <a:pt x="552450" y="3175"/>
                        <a:pt x="554037" y="0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00" name="任意多边形: 形状 499">
                  <a:extLst>
                    <a:ext uri="{FF2B5EF4-FFF2-40B4-BE49-F238E27FC236}">
                      <a16:creationId xmlns:a16="http://schemas.microsoft.com/office/drawing/2014/main" id="{A9BF1A7C-15CA-4806-99C4-69DCA3B59CB4}"/>
                    </a:ext>
                  </a:extLst>
                </p:cNvPr>
                <p:cNvSpPr/>
                <p:nvPr/>
              </p:nvSpPr>
              <p:spPr>
                <a:xfrm>
                  <a:off x="9483484" y="3386624"/>
                  <a:ext cx="372184" cy="226683"/>
                </a:xfrm>
                <a:custGeom>
                  <a:avLst/>
                  <a:gdLst>
                    <a:gd name="connsiteX0" fmla="*/ 68 w 467801"/>
                    <a:gd name="connsiteY0" fmla="*/ 283695 h 284919"/>
                    <a:gd name="connsiteX1" fmla="*/ 17530 w 467801"/>
                    <a:gd name="connsiteY1" fmla="*/ 272582 h 284919"/>
                    <a:gd name="connsiteX2" fmla="*/ 31818 w 467801"/>
                    <a:gd name="connsiteY2" fmla="*/ 258295 h 284919"/>
                    <a:gd name="connsiteX3" fmla="*/ 38168 w 467801"/>
                    <a:gd name="connsiteY3" fmla="*/ 255120 h 284919"/>
                    <a:gd name="connsiteX4" fmla="*/ 55630 w 467801"/>
                    <a:gd name="connsiteY4" fmla="*/ 251945 h 284919"/>
                    <a:gd name="connsiteX5" fmla="*/ 84205 w 467801"/>
                    <a:gd name="connsiteY5" fmla="*/ 244007 h 284919"/>
                    <a:gd name="connsiteX6" fmla="*/ 92143 w 467801"/>
                    <a:gd name="connsiteY6" fmla="*/ 240832 h 284919"/>
                    <a:gd name="connsiteX7" fmla="*/ 112780 w 467801"/>
                    <a:gd name="connsiteY7" fmla="*/ 223370 h 284919"/>
                    <a:gd name="connsiteX8" fmla="*/ 127068 w 467801"/>
                    <a:gd name="connsiteY8" fmla="*/ 215432 h 284919"/>
                    <a:gd name="connsiteX9" fmla="*/ 133418 w 467801"/>
                    <a:gd name="connsiteY9" fmla="*/ 210670 h 284919"/>
                    <a:gd name="connsiteX10" fmla="*/ 141355 w 467801"/>
                    <a:gd name="connsiteY10" fmla="*/ 207495 h 284919"/>
                    <a:gd name="connsiteX11" fmla="*/ 155643 w 467801"/>
                    <a:gd name="connsiteY11" fmla="*/ 202732 h 284919"/>
                    <a:gd name="connsiteX12" fmla="*/ 173105 w 467801"/>
                    <a:gd name="connsiteY12" fmla="*/ 194795 h 284919"/>
                    <a:gd name="connsiteX13" fmla="*/ 184218 w 467801"/>
                    <a:gd name="connsiteY13" fmla="*/ 193207 h 284919"/>
                    <a:gd name="connsiteX14" fmla="*/ 198505 w 467801"/>
                    <a:gd name="connsiteY14" fmla="*/ 185270 h 284919"/>
                    <a:gd name="connsiteX15" fmla="*/ 214380 w 467801"/>
                    <a:gd name="connsiteY15" fmla="*/ 180507 h 284919"/>
                    <a:gd name="connsiteX16" fmla="*/ 220730 w 467801"/>
                    <a:gd name="connsiteY16" fmla="*/ 177332 h 284919"/>
                    <a:gd name="connsiteX17" fmla="*/ 238193 w 467801"/>
                    <a:gd name="connsiteY17" fmla="*/ 166220 h 284919"/>
                    <a:gd name="connsiteX18" fmla="*/ 242955 w 467801"/>
                    <a:gd name="connsiteY18" fmla="*/ 158282 h 284919"/>
                    <a:gd name="connsiteX19" fmla="*/ 249305 w 467801"/>
                    <a:gd name="connsiteY19" fmla="*/ 156695 h 284919"/>
                    <a:gd name="connsiteX20" fmla="*/ 255655 w 467801"/>
                    <a:gd name="connsiteY20" fmla="*/ 153520 h 284919"/>
                    <a:gd name="connsiteX21" fmla="*/ 268355 w 467801"/>
                    <a:gd name="connsiteY21" fmla="*/ 148757 h 284919"/>
                    <a:gd name="connsiteX22" fmla="*/ 276293 w 467801"/>
                    <a:gd name="connsiteY22" fmla="*/ 143995 h 284919"/>
                    <a:gd name="connsiteX23" fmla="*/ 298518 w 467801"/>
                    <a:gd name="connsiteY23" fmla="*/ 126532 h 284919"/>
                    <a:gd name="connsiteX24" fmla="*/ 311218 w 467801"/>
                    <a:gd name="connsiteY24" fmla="*/ 115420 h 284919"/>
                    <a:gd name="connsiteX25" fmla="*/ 315980 w 467801"/>
                    <a:gd name="connsiteY25" fmla="*/ 113832 h 284919"/>
                    <a:gd name="connsiteX26" fmla="*/ 322330 w 467801"/>
                    <a:gd name="connsiteY26" fmla="*/ 105895 h 284919"/>
                    <a:gd name="connsiteX27" fmla="*/ 328680 w 467801"/>
                    <a:gd name="connsiteY27" fmla="*/ 104307 h 284919"/>
                    <a:gd name="connsiteX28" fmla="*/ 339793 w 467801"/>
                    <a:gd name="connsiteY28" fmla="*/ 99545 h 284919"/>
                    <a:gd name="connsiteX29" fmla="*/ 349318 w 467801"/>
                    <a:gd name="connsiteY29" fmla="*/ 91607 h 284919"/>
                    <a:gd name="connsiteX30" fmla="*/ 355668 w 467801"/>
                    <a:gd name="connsiteY30" fmla="*/ 88432 h 284919"/>
                    <a:gd name="connsiteX31" fmla="*/ 366780 w 467801"/>
                    <a:gd name="connsiteY31" fmla="*/ 80495 h 284919"/>
                    <a:gd name="connsiteX32" fmla="*/ 374718 w 467801"/>
                    <a:gd name="connsiteY32" fmla="*/ 75732 h 284919"/>
                    <a:gd name="connsiteX33" fmla="*/ 385830 w 467801"/>
                    <a:gd name="connsiteY33" fmla="*/ 66207 h 284919"/>
                    <a:gd name="connsiteX34" fmla="*/ 400118 w 467801"/>
                    <a:gd name="connsiteY34" fmla="*/ 58270 h 284919"/>
                    <a:gd name="connsiteX35" fmla="*/ 404880 w 467801"/>
                    <a:gd name="connsiteY35" fmla="*/ 55095 h 284919"/>
                    <a:gd name="connsiteX36" fmla="*/ 409643 w 467801"/>
                    <a:gd name="connsiteY36" fmla="*/ 53507 h 284919"/>
                    <a:gd name="connsiteX37" fmla="*/ 420755 w 467801"/>
                    <a:gd name="connsiteY37" fmla="*/ 45570 h 284919"/>
                    <a:gd name="connsiteX38" fmla="*/ 433455 w 467801"/>
                    <a:gd name="connsiteY38" fmla="*/ 36045 h 284919"/>
                    <a:gd name="connsiteX39" fmla="*/ 441393 w 467801"/>
                    <a:gd name="connsiteY39" fmla="*/ 26520 h 284919"/>
                    <a:gd name="connsiteX40" fmla="*/ 446155 w 467801"/>
                    <a:gd name="connsiteY40" fmla="*/ 23345 h 284919"/>
                    <a:gd name="connsiteX41" fmla="*/ 457268 w 467801"/>
                    <a:gd name="connsiteY41" fmla="*/ 12232 h 284919"/>
                    <a:gd name="connsiteX42" fmla="*/ 460443 w 467801"/>
                    <a:gd name="connsiteY42" fmla="*/ 7470 h 284919"/>
                    <a:gd name="connsiteX43" fmla="*/ 444568 w 467801"/>
                    <a:gd name="connsiteY43" fmla="*/ 5882 h 284919"/>
                    <a:gd name="connsiteX44" fmla="*/ 422343 w 467801"/>
                    <a:gd name="connsiteY44" fmla="*/ 15407 h 284919"/>
                    <a:gd name="connsiteX45" fmla="*/ 415993 w 467801"/>
                    <a:gd name="connsiteY45" fmla="*/ 18582 h 284919"/>
                    <a:gd name="connsiteX46" fmla="*/ 401705 w 467801"/>
                    <a:gd name="connsiteY46" fmla="*/ 24932 h 284919"/>
                    <a:gd name="connsiteX47" fmla="*/ 393768 w 467801"/>
                    <a:gd name="connsiteY47" fmla="*/ 31282 h 284919"/>
                    <a:gd name="connsiteX48" fmla="*/ 374718 w 467801"/>
                    <a:gd name="connsiteY48" fmla="*/ 39220 h 284919"/>
                    <a:gd name="connsiteX49" fmla="*/ 360430 w 467801"/>
                    <a:gd name="connsiteY49" fmla="*/ 47157 h 284919"/>
                    <a:gd name="connsiteX50" fmla="*/ 342968 w 467801"/>
                    <a:gd name="connsiteY50" fmla="*/ 50332 h 284919"/>
                    <a:gd name="connsiteX51" fmla="*/ 309630 w 467801"/>
                    <a:gd name="connsiteY51" fmla="*/ 55095 h 284919"/>
                    <a:gd name="connsiteX52" fmla="*/ 300105 w 467801"/>
                    <a:gd name="connsiteY52" fmla="*/ 58270 h 284919"/>
                    <a:gd name="connsiteX53" fmla="*/ 285818 w 467801"/>
                    <a:gd name="connsiteY53" fmla="*/ 67795 h 284919"/>
                    <a:gd name="connsiteX54" fmla="*/ 284230 w 467801"/>
                    <a:gd name="connsiteY54" fmla="*/ 72557 h 284919"/>
                    <a:gd name="connsiteX55" fmla="*/ 269943 w 467801"/>
                    <a:gd name="connsiteY55" fmla="*/ 80495 h 284919"/>
                    <a:gd name="connsiteX56" fmla="*/ 260418 w 467801"/>
                    <a:gd name="connsiteY56" fmla="*/ 86845 h 284919"/>
                    <a:gd name="connsiteX57" fmla="*/ 249305 w 467801"/>
                    <a:gd name="connsiteY57" fmla="*/ 90020 h 284919"/>
                    <a:gd name="connsiteX58" fmla="*/ 219143 w 467801"/>
                    <a:gd name="connsiteY58" fmla="*/ 107482 h 284919"/>
                    <a:gd name="connsiteX59" fmla="*/ 208030 w 467801"/>
                    <a:gd name="connsiteY59" fmla="*/ 117007 h 284919"/>
                    <a:gd name="connsiteX60" fmla="*/ 196918 w 467801"/>
                    <a:gd name="connsiteY60" fmla="*/ 121770 h 284919"/>
                    <a:gd name="connsiteX61" fmla="*/ 187393 w 467801"/>
                    <a:gd name="connsiteY61" fmla="*/ 128120 h 284919"/>
                    <a:gd name="connsiteX62" fmla="*/ 176280 w 467801"/>
                    <a:gd name="connsiteY62" fmla="*/ 132882 h 284919"/>
                    <a:gd name="connsiteX63" fmla="*/ 160405 w 467801"/>
                    <a:gd name="connsiteY63" fmla="*/ 140820 h 284919"/>
                    <a:gd name="connsiteX64" fmla="*/ 141355 w 467801"/>
                    <a:gd name="connsiteY64" fmla="*/ 148757 h 284919"/>
                    <a:gd name="connsiteX65" fmla="*/ 136593 w 467801"/>
                    <a:gd name="connsiteY65" fmla="*/ 151932 h 284919"/>
                    <a:gd name="connsiteX66" fmla="*/ 122305 w 467801"/>
                    <a:gd name="connsiteY66" fmla="*/ 164632 h 284919"/>
                    <a:gd name="connsiteX67" fmla="*/ 119130 w 467801"/>
                    <a:gd name="connsiteY67" fmla="*/ 169395 h 284919"/>
                    <a:gd name="connsiteX68" fmla="*/ 103255 w 467801"/>
                    <a:gd name="connsiteY68" fmla="*/ 180507 h 284919"/>
                    <a:gd name="connsiteX69" fmla="*/ 93730 w 467801"/>
                    <a:gd name="connsiteY69" fmla="*/ 188445 h 284919"/>
                    <a:gd name="connsiteX70" fmla="*/ 77855 w 467801"/>
                    <a:gd name="connsiteY70" fmla="*/ 196382 h 284919"/>
                    <a:gd name="connsiteX71" fmla="*/ 71505 w 467801"/>
                    <a:gd name="connsiteY71" fmla="*/ 202732 h 284919"/>
                    <a:gd name="connsiteX72" fmla="*/ 61980 w 467801"/>
                    <a:gd name="connsiteY72" fmla="*/ 209082 h 284919"/>
                    <a:gd name="connsiteX73" fmla="*/ 52455 w 467801"/>
                    <a:gd name="connsiteY73" fmla="*/ 217020 h 284919"/>
                    <a:gd name="connsiteX74" fmla="*/ 41343 w 467801"/>
                    <a:gd name="connsiteY74" fmla="*/ 226545 h 284919"/>
                    <a:gd name="connsiteX75" fmla="*/ 22293 w 467801"/>
                    <a:gd name="connsiteY75" fmla="*/ 239245 h 284919"/>
                    <a:gd name="connsiteX76" fmla="*/ 11180 w 467801"/>
                    <a:gd name="connsiteY76" fmla="*/ 248770 h 284919"/>
                    <a:gd name="connsiteX77" fmla="*/ 68 w 467801"/>
                    <a:gd name="connsiteY77" fmla="*/ 283695 h 284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467801" h="284919">
                      <a:moveTo>
                        <a:pt x="68" y="283695"/>
                      </a:moveTo>
                      <a:cubicBezTo>
                        <a:pt x="1126" y="287664"/>
                        <a:pt x="8011" y="281466"/>
                        <a:pt x="17530" y="272582"/>
                      </a:cubicBezTo>
                      <a:cubicBezTo>
                        <a:pt x="22454" y="267987"/>
                        <a:pt x="25794" y="261307"/>
                        <a:pt x="31818" y="258295"/>
                      </a:cubicBezTo>
                      <a:cubicBezTo>
                        <a:pt x="33935" y="257237"/>
                        <a:pt x="35901" y="255800"/>
                        <a:pt x="38168" y="255120"/>
                      </a:cubicBezTo>
                      <a:cubicBezTo>
                        <a:pt x="61221" y="248203"/>
                        <a:pt x="35428" y="258258"/>
                        <a:pt x="55630" y="251945"/>
                      </a:cubicBezTo>
                      <a:cubicBezTo>
                        <a:pt x="82937" y="243412"/>
                        <a:pt x="63139" y="247018"/>
                        <a:pt x="84205" y="244007"/>
                      </a:cubicBezTo>
                      <a:cubicBezTo>
                        <a:pt x="86851" y="242949"/>
                        <a:pt x="89746" y="242373"/>
                        <a:pt x="92143" y="240832"/>
                      </a:cubicBezTo>
                      <a:cubicBezTo>
                        <a:pt x="127377" y="218182"/>
                        <a:pt x="92943" y="238799"/>
                        <a:pt x="112780" y="223370"/>
                      </a:cubicBezTo>
                      <a:cubicBezTo>
                        <a:pt x="120867" y="217080"/>
                        <a:pt x="119400" y="220224"/>
                        <a:pt x="127068" y="215432"/>
                      </a:cubicBezTo>
                      <a:cubicBezTo>
                        <a:pt x="129312" y="214030"/>
                        <a:pt x="131105" y="211955"/>
                        <a:pt x="133418" y="210670"/>
                      </a:cubicBezTo>
                      <a:cubicBezTo>
                        <a:pt x="135909" y="209286"/>
                        <a:pt x="138751" y="208652"/>
                        <a:pt x="141355" y="207495"/>
                      </a:cubicBezTo>
                      <a:cubicBezTo>
                        <a:pt x="152110" y="202715"/>
                        <a:pt x="143114" y="205238"/>
                        <a:pt x="155643" y="202732"/>
                      </a:cubicBezTo>
                      <a:cubicBezTo>
                        <a:pt x="158213" y="201447"/>
                        <a:pt x="167963" y="195823"/>
                        <a:pt x="173105" y="194795"/>
                      </a:cubicBezTo>
                      <a:cubicBezTo>
                        <a:pt x="176774" y="194061"/>
                        <a:pt x="180514" y="193736"/>
                        <a:pt x="184218" y="193207"/>
                      </a:cubicBezTo>
                      <a:cubicBezTo>
                        <a:pt x="195335" y="189502"/>
                        <a:pt x="181350" y="194627"/>
                        <a:pt x="198505" y="185270"/>
                      </a:cubicBezTo>
                      <a:cubicBezTo>
                        <a:pt x="204550" y="181973"/>
                        <a:pt x="207813" y="181821"/>
                        <a:pt x="214380" y="180507"/>
                      </a:cubicBezTo>
                      <a:cubicBezTo>
                        <a:pt x="216497" y="179449"/>
                        <a:pt x="218661" y="178481"/>
                        <a:pt x="220730" y="177332"/>
                      </a:cubicBezTo>
                      <a:cubicBezTo>
                        <a:pt x="227463" y="173592"/>
                        <a:pt x="231637" y="170590"/>
                        <a:pt x="238193" y="166220"/>
                      </a:cubicBezTo>
                      <a:cubicBezTo>
                        <a:pt x="239780" y="163574"/>
                        <a:pt x="240612" y="160290"/>
                        <a:pt x="242955" y="158282"/>
                      </a:cubicBezTo>
                      <a:cubicBezTo>
                        <a:pt x="244611" y="156862"/>
                        <a:pt x="247262" y="157461"/>
                        <a:pt x="249305" y="156695"/>
                      </a:cubicBezTo>
                      <a:cubicBezTo>
                        <a:pt x="251521" y="155864"/>
                        <a:pt x="253480" y="154452"/>
                        <a:pt x="255655" y="153520"/>
                      </a:cubicBezTo>
                      <a:cubicBezTo>
                        <a:pt x="265274" y="149397"/>
                        <a:pt x="255199" y="155335"/>
                        <a:pt x="268355" y="148757"/>
                      </a:cubicBezTo>
                      <a:cubicBezTo>
                        <a:pt x="271115" y="147377"/>
                        <a:pt x="273676" y="145630"/>
                        <a:pt x="276293" y="143995"/>
                      </a:cubicBezTo>
                      <a:cubicBezTo>
                        <a:pt x="283756" y="139331"/>
                        <a:pt x="293599" y="131451"/>
                        <a:pt x="298518" y="126532"/>
                      </a:cubicBezTo>
                      <a:cubicBezTo>
                        <a:pt x="302618" y="122432"/>
                        <a:pt x="306115" y="118336"/>
                        <a:pt x="311218" y="115420"/>
                      </a:cubicBezTo>
                      <a:cubicBezTo>
                        <a:pt x="312671" y="114590"/>
                        <a:pt x="314393" y="114361"/>
                        <a:pt x="315980" y="113832"/>
                      </a:cubicBezTo>
                      <a:cubicBezTo>
                        <a:pt x="318097" y="111186"/>
                        <a:pt x="319619" y="107928"/>
                        <a:pt x="322330" y="105895"/>
                      </a:cubicBezTo>
                      <a:cubicBezTo>
                        <a:pt x="324075" y="104586"/>
                        <a:pt x="326630" y="105053"/>
                        <a:pt x="328680" y="104307"/>
                      </a:cubicBezTo>
                      <a:cubicBezTo>
                        <a:pt x="332467" y="102930"/>
                        <a:pt x="336361" y="101657"/>
                        <a:pt x="339793" y="99545"/>
                      </a:cubicBezTo>
                      <a:cubicBezTo>
                        <a:pt x="343313" y="97379"/>
                        <a:pt x="345932" y="93977"/>
                        <a:pt x="349318" y="91607"/>
                      </a:cubicBezTo>
                      <a:cubicBezTo>
                        <a:pt x="351257" y="90250"/>
                        <a:pt x="353613" y="89606"/>
                        <a:pt x="355668" y="88432"/>
                      </a:cubicBezTo>
                      <a:cubicBezTo>
                        <a:pt x="360630" y="85596"/>
                        <a:pt x="361679" y="83895"/>
                        <a:pt x="366780" y="80495"/>
                      </a:cubicBezTo>
                      <a:cubicBezTo>
                        <a:pt x="369348" y="78783"/>
                        <a:pt x="372072" y="77320"/>
                        <a:pt x="374718" y="75732"/>
                      </a:cubicBezTo>
                      <a:cubicBezTo>
                        <a:pt x="389649" y="57069"/>
                        <a:pt x="374132" y="73519"/>
                        <a:pt x="385830" y="66207"/>
                      </a:cubicBezTo>
                      <a:cubicBezTo>
                        <a:pt x="399967" y="57371"/>
                        <a:pt x="387586" y="61402"/>
                        <a:pt x="400118" y="58270"/>
                      </a:cubicBezTo>
                      <a:cubicBezTo>
                        <a:pt x="401705" y="57212"/>
                        <a:pt x="403174" y="55948"/>
                        <a:pt x="404880" y="55095"/>
                      </a:cubicBezTo>
                      <a:cubicBezTo>
                        <a:pt x="406377" y="54346"/>
                        <a:pt x="408357" y="54578"/>
                        <a:pt x="409643" y="53507"/>
                      </a:cubicBezTo>
                      <a:cubicBezTo>
                        <a:pt x="420917" y="44111"/>
                        <a:pt x="407547" y="48871"/>
                        <a:pt x="420755" y="45570"/>
                      </a:cubicBezTo>
                      <a:cubicBezTo>
                        <a:pt x="428715" y="33628"/>
                        <a:pt x="416983" y="49521"/>
                        <a:pt x="433455" y="36045"/>
                      </a:cubicBezTo>
                      <a:cubicBezTo>
                        <a:pt x="436654" y="33428"/>
                        <a:pt x="438471" y="29442"/>
                        <a:pt x="441393" y="26520"/>
                      </a:cubicBezTo>
                      <a:cubicBezTo>
                        <a:pt x="442742" y="25171"/>
                        <a:pt x="444806" y="24694"/>
                        <a:pt x="446155" y="23345"/>
                      </a:cubicBezTo>
                      <a:cubicBezTo>
                        <a:pt x="459350" y="10148"/>
                        <a:pt x="446502" y="19409"/>
                        <a:pt x="457268" y="12232"/>
                      </a:cubicBezTo>
                      <a:cubicBezTo>
                        <a:pt x="458326" y="10645"/>
                        <a:pt x="459201" y="8918"/>
                        <a:pt x="460443" y="7470"/>
                      </a:cubicBezTo>
                      <a:cubicBezTo>
                        <a:pt x="470102" y="-3799"/>
                        <a:pt x="474904" y="-618"/>
                        <a:pt x="444568" y="5882"/>
                      </a:cubicBezTo>
                      <a:cubicBezTo>
                        <a:pt x="437160" y="9057"/>
                        <a:pt x="429552" y="11802"/>
                        <a:pt x="422343" y="15407"/>
                      </a:cubicBezTo>
                      <a:cubicBezTo>
                        <a:pt x="420226" y="16465"/>
                        <a:pt x="418142" y="17590"/>
                        <a:pt x="415993" y="18582"/>
                      </a:cubicBezTo>
                      <a:cubicBezTo>
                        <a:pt x="411261" y="20766"/>
                        <a:pt x="406230" y="22346"/>
                        <a:pt x="401705" y="24932"/>
                      </a:cubicBezTo>
                      <a:cubicBezTo>
                        <a:pt x="398763" y="26613"/>
                        <a:pt x="396762" y="29697"/>
                        <a:pt x="393768" y="31282"/>
                      </a:cubicBezTo>
                      <a:cubicBezTo>
                        <a:pt x="387688" y="34501"/>
                        <a:pt x="380929" y="36262"/>
                        <a:pt x="374718" y="39220"/>
                      </a:cubicBezTo>
                      <a:cubicBezTo>
                        <a:pt x="369799" y="41562"/>
                        <a:pt x="365572" y="45357"/>
                        <a:pt x="360430" y="47157"/>
                      </a:cubicBezTo>
                      <a:cubicBezTo>
                        <a:pt x="354846" y="49111"/>
                        <a:pt x="348727" y="48977"/>
                        <a:pt x="342968" y="50332"/>
                      </a:cubicBezTo>
                      <a:cubicBezTo>
                        <a:pt x="315970" y="56685"/>
                        <a:pt x="360377" y="51711"/>
                        <a:pt x="309630" y="55095"/>
                      </a:cubicBezTo>
                      <a:cubicBezTo>
                        <a:pt x="306455" y="56153"/>
                        <a:pt x="303058" y="56695"/>
                        <a:pt x="300105" y="58270"/>
                      </a:cubicBezTo>
                      <a:cubicBezTo>
                        <a:pt x="295055" y="60964"/>
                        <a:pt x="285818" y="67795"/>
                        <a:pt x="285818" y="67795"/>
                      </a:cubicBezTo>
                      <a:cubicBezTo>
                        <a:pt x="285289" y="69382"/>
                        <a:pt x="285413" y="71374"/>
                        <a:pt x="284230" y="72557"/>
                      </a:cubicBezTo>
                      <a:cubicBezTo>
                        <a:pt x="271944" y="84842"/>
                        <a:pt x="278925" y="75505"/>
                        <a:pt x="269943" y="80495"/>
                      </a:cubicBezTo>
                      <a:cubicBezTo>
                        <a:pt x="266607" y="82348"/>
                        <a:pt x="263883" y="85246"/>
                        <a:pt x="260418" y="86845"/>
                      </a:cubicBezTo>
                      <a:cubicBezTo>
                        <a:pt x="256920" y="88459"/>
                        <a:pt x="252826" y="88455"/>
                        <a:pt x="249305" y="90020"/>
                      </a:cubicBezTo>
                      <a:cubicBezTo>
                        <a:pt x="244228" y="92277"/>
                        <a:pt x="224841" y="103304"/>
                        <a:pt x="219143" y="107482"/>
                      </a:cubicBezTo>
                      <a:cubicBezTo>
                        <a:pt x="215209" y="110367"/>
                        <a:pt x="212134" y="114369"/>
                        <a:pt x="208030" y="117007"/>
                      </a:cubicBezTo>
                      <a:cubicBezTo>
                        <a:pt x="204640" y="119186"/>
                        <a:pt x="200466" y="119859"/>
                        <a:pt x="196918" y="121770"/>
                      </a:cubicBezTo>
                      <a:cubicBezTo>
                        <a:pt x="193558" y="123579"/>
                        <a:pt x="190753" y="126311"/>
                        <a:pt x="187393" y="128120"/>
                      </a:cubicBezTo>
                      <a:cubicBezTo>
                        <a:pt x="183845" y="130031"/>
                        <a:pt x="179927" y="131166"/>
                        <a:pt x="176280" y="132882"/>
                      </a:cubicBezTo>
                      <a:cubicBezTo>
                        <a:pt x="170927" y="135401"/>
                        <a:pt x="165866" y="138545"/>
                        <a:pt x="160405" y="140820"/>
                      </a:cubicBezTo>
                      <a:cubicBezTo>
                        <a:pt x="154055" y="143466"/>
                        <a:pt x="147589" y="145848"/>
                        <a:pt x="141355" y="148757"/>
                      </a:cubicBezTo>
                      <a:cubicBezTo>
                        <a:pt x="139626" y="149564"/>
                        <a:pt x="138099" y="150761"/>
                        <a:pt x="136593" y="151932"/>
                      </a:cubicBezTo>
                      <a:cubicBezTo>
                        <a:pt x="133533" y="154312"/>
                        <a:pt x="125542" y="160747"/>
                        <a:pt x="122305" y="164632"/>
                      </a:cubicBezTo>
                      <a:cubicBezTo>
                        <a:pt x="121083" y="166098"/>
                        <a:pt x="120479" y="168046"/>
                        <a:pt x="119130" y="169395"/>
                      </a:cubicBezTo>
                      <a:cubicBezTo>
                        <a:pt x="109913" y="178613"/>
                        <a:pt x="113070" y="173146"/>
                        <a:pt x="103255" y="180507"/>
                      </a:cubicBezTo>
                      <a:cubicBezTo>
                        <a:pt x="96227" y="185778"/>
                        <a:pt x="101140" y="184740"/>
                        <a:pt x="93730" y="188445"/>
                      </a:cubicBezTo>
                      <a:cubicBezTo>
                        <a:pt x="85178" y="192721"/>
                        <a:pt x="85800" y="190203"/>
                        <a:pt x="77855" y="196382"/>
                      </a:cubicBezTo>
                      <a:cubicBezTo>
                        <a:pt x="75492" y="198220"/>
                        <a:pt x="73842" y="200862"/>
                        <a:pt x="71505" y="202732"/>
                      </a:cubicBezTo>
                      <a:cubicBezTo>
                        <a:pt x="68525" y="205116"/>
                        <a:pt x="65155" y="206965"/>
                        <a:pt x="61980" y="209082"/>
                      </a:cubicBezTo>
                      <a:cubicBezTo>
                        <a:pt x="58855" y="218460"/>
                        <a:pt x="63031" y="209969"/>
                        <a:pt x="52455" y="217020"/>
                      </a:cubicBezTo>
                      <a:cubicBezTo>
                        <a:pt x="48396" y="219726"/>
                        <a:pt x="45179" y="223531"/>
                        <a:pt x="41343" y="226545"/>
                      </a:cubicBezTo>
                      <a:cubicBezTo>
                        <a:pt x="26128" y="238499"/>
                        <a:pt x="35212" y="230632"/>
                        <a:pt x="22293" y="239245"/>
                      </a:cubicBezTo>
                      <a:cubicBezTo>
                        <a:pt x="20036" y="240750"/>
                        <a:pt x="12816" y="246044"/>
                        <a:pt x="11180" y="248770"/>
                      </a:cubicBezTo>
                      <a:cubicBezTo>
                        <a:pt x="10635" y="249678"/>
                        <a:pt x="-990" y="279726"/>
                        <a:pt x="68" y="28369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01" name="文本框 85">
                  <a:extLst>
                    <a:ext uri="{FF2B5EF4-FFF2-40B4-BE49-F238E27FC236}">
                      <a16:creationId xmlns:a16="http://schemas.microsoft.com/office/drawing/2014/main" id="{D1F7A5CD-C9C8-4BDC-BB31-84DBB05D30CF}"/>
                    </a:ext>
                  </a:extLst>
                </p:cNvPr>
                <p:cNvSpPr txBox="1"/>
                <p:nvPr/>
              </p:nvSpPr>
              <p:spPr>
                <a:xfrm rot="20173770">
                  <a:off x="6642284" y="2128460"/>
                  <a:ext cx="1175158" cy="543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1300" dirty="0">
                      <a:cs typeface="Times New Roman" panose="02020603050405020304" pitchFamily="18" charset="0"/>
                    </a:rPr>
                    <a:t>6-DoF </a:t>
                  </a:r>
                </a:p>
                <a:p>
                  <a:pPr algn="ctr"/>
                  <a:r>
                    <a:rPr lang="en-US" altLang="zh-CN" sz="1300" dirty="0">
                      <a:effectLst/>
                      <a:cs typeface="Times New Roman" panose="02020603050405020304" pitchFamily="18" charset="0"/>
                    </a:rPr>
                    <a:t>Robotic </a:t>
                  </a:r>
                  <a:r>
                    <a:rPr lang="en-US" altLang="zh-CN" sz="1300" dirty="0">
                      <a:cs typeface="Times New Roman" panose="02020603050405020304" pitchFamily="18" charset="0"/>
                    </a:rPr>
                    <a:t>A</a:t>
                  </a:r>
                  <a:r>
                    <a:rPr lang="en-US" altLang="zh-CN" sz="1300" dirty="0">
                      <a:effectLst/>
                      <a:cs typeface="Times New Roman" panose="02020603050405020304" pitchFamily="18" charset="0"/>
                    </a:rPr>
                    <a:t>rm</a:t>
                  </a:r>
                  <a:endParaRPr lang="zh-CN" altLang="en-US" sz="1300" dirty="0"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68" name="组合 467">
              <a:extLst>
                <a:ext uri="{FF2B5EF4-FFF2-40B4-BE49-F238E27FC236}">
                  <a16:creationId xmlns:a16="http://schemas.microsoft.com/office/drawing/2014/main" id="{21004302-EC54-4CB6-8FB6-4ED4FCBA9AC9}"/>
                </a:ext>
              </a:extLst>
            </p:cNvPr>
            <p:cNvGrpSpPr/>
            <p:nvPr/>
          </p:nvGrpSpPr>
          <p:grpSpPr>
            <a:xfrm>
              <a:off x="987986" y="1640373"/>
              <a:ext cx="2457751" cy="1158536"/>
              <a:chOff x="1813913" y="1653962"/>
              <a:chExt cx="2457751" cy="1158536"/>
            </a:xfrm>
          </p:grpSpPr>
          <p:pic>
            <p:nvPicPr>
              <p:cNvPr id="489" name="图片 488">
                <a:extLst>
                  <a:ext uri="{FF2B5EF4-FFF2-40B4-BE49-F238E27FC236}">
                    <a16:creationId xmlns:a16="http://schemas.microsoft.com/office/drawing/2014/main" id="{8F25AD30-1425-4FEC-AD05-F60B777737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05" t="22539" r="31307" b="33331"/>
              <a:stretch/>
            </p:blipFill>
            <p:spPr>
              <a:xfrm>
                <a:off x="3083270" y="1653962"/>
                <a:ext cx="1188394" cy="115853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490" name="图片 489">
                <a:extLst>
                  <a:ext uri="{FF2B5EF4-FFF2-40B4-BE49-F238E27FC236}">
                    <a16:creationId xmlns:a16="http://schemas.microsoft.com/office/drawing/2014/main" id="{97AF7D0E-4278-4446-B4AA-A0E1C7A7E6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22" t="21946" r="31690" b="33923"/>
              <a:stretch/>
            </p:blipFill>
            <p:spPr>
              <a:xfrm>
                <a:off x="1813913" y="1653962"/>
                <a:ext cx="1188396" cy="115853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grpSp>
          <p:nvGrpSpPr>
            <p:cNvPr id="469" name="组合 468">
              <a:extLst>
                <a:ext uri="{FF2B5EF4-FFF2-40B4-BE49-F238E27FC236}">
                  <a16:creationId xmlns:a16="http://schemas.microsoft.com/office/drawing/2014/main" id="{9B2851B9-E33F-4313-93BF-6618402E225C}"/>
                </a:ext>
              </a:extLst>
            </p:cNvPr>
            <p:cNvGrpSpPr/>
            <p:nvPr/>
          </p:nvGrpSpPr>
          <p:grpSpPr>
            <a:xfrm>
              <a:off x="1003523" y="3359081"/>
              <a:ext cx="2451169" cy="1156367"/>
              <a:chOff x="1619390" y="3318261"/>
              <a:chExt cx="2451169" cy="1156367"/>
            </a:xfrm>
          </p:grpSpPr>
          <p:pic>
            <p:nvPicPr>
              <p:cNvPr id="487" name="图片 486">
                <a:extLst>
                  <a:ext uri="{FF2B5EF4-FFF2-40B4-BE49-F238E27FC236}">
                    <a16:creationId xmlns:a16="http://schemas.microsoft.com/office/drawing/2014/main" id="{8D3F48FB-60D5-43BB-818D-7481531C01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55" t="21673" r="30924" b="35151"/>
              <a:stretch/>
            </p:blipFill>
            <p:spPr>
              <a:xfrm>
                <a:off x="2882559" y="3318261"/>
                <a:ext cx="1188000" cy="115636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488" name="图片 487">
                <a:extLst>
                  <a:ext uri="{FF2B5EF4-FFF2-40B4-BE49-F238E27FC236}">
                    <a16:creationId xmlns:a16="http://schemas.microsoft.com/office/drawing/2014/main" id="{BB8DE051-DB43-4478-92F5-38FD9F7919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03" t="21401" r="30350" b="34468"/>
              <a:stretch/>
            </p:blipFill>
            <p:spPr>
              <a:xfrm>
                <a:off x="1619390" y="3318261"/>
                <a:ext cx="1188000" cy="115636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sp>
          <p:nvSpPr>
            <p:cNvPr id="470" name="文本框 469">
              <a:extLst>
                <a:ext uri="{FF2B5EF4-FFF2-40B4-BE49-F238E27FC236}">
                  <a16:creationId xmlns:a16="http://schemas.microsoft.com/office/drawing/2014/main" id="{2E314A5C-0CD2-46DF-954B-BA290B9657B4}"/>
                </a:ext>
              </a:extLst>
            </p:cNvPr>
            <p:cNvSpPr txBox="1"/>
            <p:nvPr/>
          </p:nvSpPr>
          <p:spPr>
            <a:xfrm>
              <a:off x="1833140" y="1313386"/>
              <a:ext cx="767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Input</a:t>
              </a:r>
              <a:endParaRPr lang="zh-CN" altLang="en-US" sz="1400" dirty="0"/>
            </a:p>
          </p:txBody>
        </p:sp>
        <p:sp>
          <p:nvSpPr>
            <p:cNvPr id="471" name="文本框 470">
              <a:extLst>
                <a:ext uri="{FF2B5EF4-FFF2-40B4-BE49-F238E27FC236}">
                  <a16:creationId xmlns:a16="http://schemas.microsoft.com/office/drawing/2014/main" id="{DE3A4284-4822-475D-A5AB-07B2391A9727}"/>
                </a:ext>
              </a:extLst>
            </p:cNvPr>
            <p:cNvSpPr txBox="1"/>
            <p:nvPr/>
          </p:nvSpPr>
          <p:spPr>
            <a:xfrm>
              <a:off x="1797052" y="3042401"/>
              <a:ext cx="864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Output</a:t>
              </a:r>
              <a:endParaRPr lang="zh-CN" altLang="en-US" sz="1400" dirty="0"/>
            </a:p>
          </p:txBody>
        </p:sp>
        <p:sp>
          <p:nvSpPr>
            <p:cNvPr id="472" name="箭头: 手杖形 471">
              <a:extLst>
                <a:ext uri="{FF2B5EF4-FFF2-40B4-BE49-F238E27FC236}">
                  <a16:creationId xmlns:a16="http://schemas.microsoft.com/office/drawing/2014/main" id="{6286B5EA-AC9F-4730-816A-34348952A89B}"/>
                </a:ext>
              </a:extLst>
            </p:cNvPr>
            <p:cNvSpPr/>
            <p:nvPr/>
          </p:nvSpPr>
          <p:spPr>
            <a:xfrm rot="5400000">
              <a:off x="2401869" y="2945955"/>
              <a:ext cx="2549422" cy="324190"/>
            </a:xfrm>
            <a:prstGeom prst="uturnArrow">
              <a:avLst>
                <a:gd name="adj1" fmla="val 25000"/>
                <a:gd name="adj2" fmla="val 25000"/>
                <a:gd name="adj3" fmla="val 27886"/>
                <a:gd name="adj4" fmla="val 44566"/>
                <a:gd name="adj5" fmla="val 10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3" name="文本框 472">
              <a:extLst>
                <a:ext uri="{FF2B5EF4-FFF2-40B4-BE49-F238E27FC236}">
                  <a16:creationId xmlns:a16="http://schemas.microsoft.com/office/drawing/2014/main" id="{27B44109-7305-4AFA-A6A3-D4B81E00C4E2}"/>
                </a:ext>
              </a:extLst>
            </p:cNvPr>
            <p:cNvSpPr txBox="1"/>
            <p:nvPr/>
          </p:nvSpPr>
          <p:spPr>
            <a:xfrm>
              <a:off x="3648016" y="1703007"/>
              <a:ext cx="6776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" name="文本框 473">
              <a:extLst>
                <a:ext uri="{FF2B5EF4-FFF2-40B4-BE49-F238E27FC236}">
                  <a16:creationId xmlns:a16="http://schemas.microsoft.com/office/drawing/2014/main" id="{FFCC758D-EAEE-4BDD-85CD-4F6DF15A8251}"/>
                </a:ext>
              </a:extLst>
            </p:cNvPr>
            <p:cNvSpPr txBox="1"/>
            <p:nvPr/>
          </p:nvSpPr>
          <p:spPr>
            <a:xfrm>
              <a:off x="3679898" y="4170444"/>
              <a:ext cx="7811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75" name="组合 474">
              <a:extLst>
                <a:ext uri="{FF2B5EF4-FFF2-40B4-BE49-F238E27FC236}">
                  <a16:creationId xmlns:a16="http://schemas.microsoft.com/office/drawing/2014/main" id="{0A333049-3F6C-4003-AF43-1A1DB3F29DD3}"/>
                </a:ext>
              </a:extLst>
            </p:cNvPr>
            <p:cNvGrpSpPr/>
            <p:nvPr/>
          </p:nvGrpSpPr>
          <p:grpSpPr>
            <a:xfrm>
              <a:off x="3595139" y="2747769"/>
              <a:ext cx="826166" cy="672212"/>
              <a:chOff x="3892230" y="2748907"/>
              <a:chExt cx="826166" cy="672212"/>
            </a:xfrm>
          </p:grpSpPr>
          <p:sp>
            <p:nvSpPr>
              <p:cNvPr id="478" name="矩形 477">
                <a:extLst>
                  <a:ext uri="{FF2B5EF4-FFF2-40B4-BE49-F238E27FC236}">
                    <a16:creationId xmlns:a16="http://schemas.microsoft.com/office/drawing/2014/main" id="{C8968124-32D2-4293-8477-3BC3B04E8D05}"/>
                  </a:ext>
                </a:extLst>
              </p:cNvPr>
              <p:cNvSpPr/>
              <p:nvPr/>
            </p:nvSpPr>
            <p:spPr>
              <a:xfrm>
                <a:off x="3892230" y="2748907"/>
                <a:ext cx="826166" cy="6722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79" name="组合 478">
                <a:extLst>
                  <a:ext uri="{FF2B5EF4-FFF2-40B4-BE49-F238E27FC236}">
                    <a16:creationId xmlns:a16="http://schemas.microsoft.com/office/drawing/2014/main" id="{34AECF6F-9BD0-4033-8410-63593B1AF99F}"/>
                  </a:ext>
                </a:extLst>
              </p:cNvPr>
              <p:cNvGrpSpPr/>
              <p:nvPr/>
            </p:nvGrpSpPr>
            <p:grpSpPr>
              <a:xfrm rot="5400000">
                <a:off x="3997322" y="2698528"/>
                <a:ext cx="608717" cy="780633"/>
                <a:chOff x="4200445" y="2354067"/>
                <a:chExt cx="1295441" cy="500081"/>
              </a:xfrm>
            </p:grpSpPr>
            <p:sp>
              <p:nvSpPr>
                <p:cNvPr id="481" name="矩形 480">
                  <a:extLst>
                    <a:ext uri="{FF2B5EF4-FFF2-40B4-BE49-F238E27FC236}">
                      <a16:creationId xmlns:a16="http://schemas.microsoft.com/office/drawing/2014/main" id="{37FF69CE-3DD7-4F03-BADB-9BE37BB5E94F}"/>
                    </a:ext>
                  </a:extLst>
                </p:cNvPr>
                <p:cNvSpPr/>
                <p:nvPr/>
              </p:nvSpPr>
              <p:spPr>
                <a:xfrm>
                  <a:off x="4200445" y="2359353"/>
                  <a:ext cx="157241" cy="49479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82" name="矩形 481">
                  <a:extLst>
                    <a:ext uri="{FF2B5EF4-FFF2-40B4-BE49-F238E27FC236}">
                      <a16:creationId xmlns:a16="http://schemas.microsoft.com/office/drawing/2014/main" id="{4D29577E-53F5-467E-9C47-F165B374D6E1}"/>
                    </a:ext>
                  </a:extLst>
                </p:cNvPr>
                <p:cNvSpPr/>
                <p:nvPr/>
              </p:nvSpPr>
              <p:spPr>
                <a:xfrm>
                  <a:off x="4428085" y="2359352"/>
                  <a:ext cx="157241" cy="49479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3" name="矩形 482">
                  <a:extLst>
                    <a:ext uri="{FF2B5EF4-FFF2-40B4-BE49-F238E27FC236}">
                      <a16:creationId xmlns:a16="http://schemas.microsoft.com/office/drawing/2014/main" id="{A74AEB68-CE71-4608-B687-9932EBEEE8DA}"/>
                    </a:ext>
                  </a:extLst>
                </p:cNvPr>
                <p:cNvSpPr/>
                <p:nvPr/>
              </p:nvSpPr>
              <p:spPr>
                <a:xfrm>
                  <a:off x="4655725" y="2359351"/>
                  <a:ext cx="157241" cy="49479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4" name="矩形 483">
                  <a:extLst>
                    <a:ext uri="{FF2B5EF4-FFF2-40B4-BE49-F238E27FC236}">
                      <a16:creationId xmlns:a16="http://schemas.microsoft.com/office/drawing/2014/main" id="{A75800F6-1783-4698-A5AE-ED503160D435}"/>
                    </a:ext>
                  </a:extLst>
                </p:cNvPr>
                <p:cNvSpPr/>
                <p:nvPr/>
              </p:nvSpPr>
              <p:spPr>
                <a:xfrm>
                  <a:off x="4883365" y="2359350"/>
                  <a:ext cx="157241" cy="49479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5" name="矩形 484">
                  <a:extLst>
                    <a:ext uri="{FF2B5EF4-FFF2-40B4-BE49-F238E27FC236}">
                      <a16:creationId xmlns:a16="http://schemas.microsoft.com/office/drawing/2014/main" id="{439BE742-061E-47F3-8E9F-78DD54FF3DEE}"/>
                    </a:ext>
                  </a:extLst>
                </p:cNvPr>
                <p:cNvSpPr/>
                <p:nvPr/>
              </p:nvSpPr>
              <p:spPr>
                <a:xfrm>
                  <a:off x="5111005" y="2359350"/>
                  <a:ext cx="157241" cy="49479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6" name="矩形 485">
                  <a:extLst>
                    <a:ext uri="{FF2B5EF4-FFF2-40B4-BE49-F238E27FC236}">
                      <a16:creationId xmlns:a16="http://schemas.microsoft.com/office/drawing/2014/main" id="{21CA9996-8E4D-458A-99C8-7D96F5E74BA5}"/>
                    </a:ext>
                  </a:extLst>
                </p:cNvPr>
                <p:cNvSpPr/>
                <p:nvPr/>
              </p:nvSpPr>
              <p:spPr>
                <a:xfrm>
                  <a:off x="5338645" y="2354067"/>
                  <a:ext cx="157241" cy="49479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80" name="矩形: 圆角 479">
                <a:extLst>
                  <a:ext uri="{FF2B5EF4-FFF2-40B4-BE49-F238E27FC236}">
                    <a16:creationId xmlns:a16="http://schemas.microsoft.com/office/drawing/2014/main" id="{61575513-BD60-4DFB-B25D-E638AD53614B}"/>
                  </a:ext>
                </a:extLst>
              </p:cNvPr>
              <p:cNvSpPr/>
              <p:nvPr/>
            </p:nvSpPr>
            <p:spPr>
              <a:xfrm>
                <a:off x="3934738" y="2949511"/>
                <a:ext cx="728819" cy="273503"/>
              </a:xfrm>
              <a:prstGeom prst="roundRect">
                <a:avLst/>
              </a:prstGeom>
              <a:solidFill>
                <a:srgbClr val="FFD966">
                  <a:alpha val="6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Model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6" name="箭头: 圆角右 475">
              <a:extLst>
                <a:ext uri="{FF2B5EF4-FFF2-40B4-BE49-F238E27FC236}">
                  <a16:creationId xmlns:a16="http://schemas.microsoft.com/office/drawing/2014/main" id="{19CDE1FF-FF40-4F4A-B456-0E981E1A0038}"/>
                </a:ext>
              </a:extLst>
            </p:cNvPr>
            <p:cNvSpPr/>
            <p:nvPr/>
          </p:nvSpPr>
          <p:spPr>
            <a:xfrm>
              <a:off x="4108028" y="2116501"/>
              <a:ext cx="367649" cy="605243"/>
            </a:xfrm>
            <a:prstGeom prst="bentArrow">
              <a:avLst>
                <a:gd name="adj1" fmla="val 20559"/>
                <a:gd name="adj2" fmla="val 25000"/>
                <a:gd name="adj3" fmla="val 25000"/>
                <a:gd name="adj4" fmla="val 437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7" name="箭头: 圆角右 476">
              <a:extLst>
                <a:ext uri="{FF2B5EF4-FFF2-40B4-BE49-F238E27FC236}">
                  <a16:creationId xmlns:a16="http://schemas.microsoft.com/office/drawing/2014/main" id="{E1EB3669-C33D-46B3-A97C-70580E6AD547}"/>
                </a:ext>
              </a:extLst>
            </p:cNvPr>
            <p:cNvSpPr/>
            <p:nvPr/>
          </p:nvSpPr>
          <p:spPr>
            <a:xfrm flipV="1">
              <a:off x="4130163" y="3440040"/>
              <a:ext cx="367649" cy="605243"/>
            </a:xfrm>
            <a:prstGeom prst="bentArrow">
              <a:avLst>
                <a:gd name="adj1" fmla="val 19448"/>
                <a:gd name="adj2" fmla="val 25000"/>
                <a:gd name="adj3" fmla="val 25000"/>
                <a:gd name="adj4" fmla="val 437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23" name="文本框 522">
            <a:extLst>
              <a:ext uri="{FF2B5EF4-FFF2-40B4-BE49-F238E27FC236}">
                <a16:creationId xmlns:a16="http://schemas.microsoft.com/office/drawing/2014/main" id="{413AB8C7-905C-45C1-916B-D711AB0BD5F6}"/>
              </a:ext>
            </a:extLst>
          </p:cNvPr>
          <p:cNvSpPr txBox="1"/>
          <p:nvPr/>
        </p:nvSpPr>
        <p:spPr>
          <a:xfrm>
            <a:off x="2259392" y="63906"/>
            <a:ext cx="3271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Our Work</a:t>
            </a:r>
            <a:endParaRPr lang="zh-CN" altLang="en-US" sz="2800" b="1" dirty="0"/>
          </a:p>
        </p:txBody>
      </p:sp>
      <p:sp>
        <p:nvSpPr>
          <p:cNvPr id="524" name="文本框 523">
            <a:extLst>
              <a:ext uri="{FF2B5EF4-FFF2-40B4-BE49-F238E27FC236}">
                <a16:creationId xmlns:a16="http://schemas.microsoft.com/office/drawing/2014/main" id="{B5900D8A-9E74-4D8E-AAA0-CE223D239BE1}"/>
              </a:ext>
            </a:extLst>
          </p:cNvPr>
          <p:cNvSpPr txBox="1"/>
          <p:nvPr/>
        </p:nvSpPr>
        <p:spPr>
          <a:xfrm>
            <a:off x="9761229" y="65651"/>
            <a:ext cx="415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Robot Arm Manipulation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53444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</TotalTime>
  <Words>38</Words>
  <Application>Microsoft Office PowerPoint</Application>
  <PresentationFormat>自定义</PresentationFormat>
  <Paragraphs>28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1" baseType="lpstr">
      <vt:lpstr>Artifakt Element</vt:lpstr>
      <vt:lpstr>等线</vt:lpstr>
      <vt:lpstr>等线 Light</vt:lpstr>
      <vt:lpstr>Arial</vt:lpstr>
      <vt:lpstr>Arial Rounded MT Bold</vt:lpstr>
      <vt:lpstr>Calibri</vt:lpstr>
      <vt:lpstr>Calibri Light</vt:lpstr>
      <vt:lpstr>Lucida Sans</vt:lpstr>
      <vt:lpstr>Times New Roman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Uriah</dc:creator>
  <cp:lastModifiedBy>Uriah</cp:lastModifiedBy>
  <cp:revision>5</cp:revision>
  <dcterms:created xsi:type="dcterms:W3CDTF">2023-09-12T03:13:50Z</dcterms:created>
  <dcterms:modified xsi:type="dcterms:W3CDTF">2023-09-12T03:41:19Z</dcterms:modified>
</cp:coreProperties>
</file>